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58" r:id="rId6"/>
    <p:sldId id="259" r:id="rId7"/>
    <p:sldId id="273" r:id="rId8"/>
    <p:sldId id="275" r:id="rId9"/>
    <p:sldId id="276" r:id="rId10"/>
    <p:sldId id="277" r:id="rId11"/>
    <p:sldId id="278" r:id="rId12"/>
    <p:sldId id="279" r:id="rId13"/>
    <p:sldId id="280" r:id="rId14"/>
    <p:sldId id="281" r:id="rId15"/>
    <p:sldId id="282" r:id="rId16"/>
    <p:sldId id="283"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B4F191-4C17-4AFB-8DC1-9D0CFCFFF240}" type="doc">
      <dgm:prSet loTypeId="urn:microsoft.com/office/officeart/2005/8/layout/matrix1" loCatId="matrix" qsTypeId="urn:microsoft.com/office/officeart/2005/8/quickstyle/3d7" qsCatId="3D" csTypeId="urn:microsoft.com/office/officeart/2005/8/colors/accent1_2" csCatId="accent1" phldr="1"/>
      <dgm:spPr/>
      <dgm:t>
        <a:bodyPr/>
        <a:lstStyle/>
        <a:p>
          <a:endParaRPr lang="es-MX"/>
        </a:p>
      </dgm:t>
    </dgm:pt>
    <dgm:pt modelId="{F27CB144-2479-4580-9D7A-FEB7469736FF}">
      <dgm:prSet phldrT="[Texto]" custT="1"/>
      <dgm:spPr/>
      <dgm:t>
        <a:bodyPr/>
        <a:lstStyle/>
        <a:p>
          <a:r>
            <a:rPr lang="es-MX" sz="2000" dirty="0" smtClean="0">
              <a:latin typeface="Arial" panose="020B0604020202020204" pitchFamily="34" charset="0"/>
              <a:cs typeface="Arial" panose="020B0604020202020204" pitchFamily="34" charset="0"/>
            </a:rPr>
            <a:t>C).- Sociedad en nombre colectivo</a:t>
          </a:r>
          <a:endParaRPr lang="es-MX" sz="2000" dirty="0">
            <a:latin typeface="Arial" panose="020B0604020202020204" pitchFamily="34" charset="0"/>
            <a:cs typeface="Arial" panose="020B0604020202020204" pitchFamily="34" charset="0"/>
          </a:endParaRPr>
        </a:p>
      </dgm:t>
    </dgm:pt>
    <dgm:pt modelId="{11DCB06E-0861-4DE8-8F89-CD2624DC15C4}" type="parTrans" cxnId="{1FC178CD-13ED-49E2-A195-2285DD704325}">
      <dgm:prSet/>
      <dgm:spPr/>
      <dgm:t>
        <a:bodyPr/>
        <a:lstStyle/>
        <a:p>
          <a:endParaRPr lang="es-MX" sz="2000">
            <a:latin typeface="Arial" panose="020B0604020202020204" pitchFamily="34" charset="0"/>
            <a:cs typeface="Arial" panose="020B0604020202020204" pitchFamily="34" charset="0"/>
          </a:endParaRPr>
        </a:p>
      </dgm:t>
    </dgm:pt>
    <dgm:pt modelId="{1A6F2D97-A528-4C4A-8CB9-EA2B3B1BB56C}" type="sibTrans" cxnId="{1FC178CD-13ED-49E2-A195-2285DD704325}">
      <dgm:prSet/>
      <dgm:spPr/>
      <dgm:t>
        <a:bodyPr/>
        <a:lstStyle/>
        <a:p>
          <a:endParaRPr lang="es-MX" sz="2000">
            <a:latin typeface="Arial" panose="020B0604020202020204" pitchFamily="34" charset="0"/>
            <a:cs typeface="Arial" panose="020B0604020202020204" pitchFamily="34" charset="0"/>
          </a:endParaRPr>
        </a:p>
      </dgm:t>
    </dgm:pt>
    <dgm:pt modelId="{9769CE60-0F52-45FF-BD39-CEB699D434E5}">
      <dgm:prSet phldrT="[Texto]" custT="1"/>
      <dgm:spPr/>
      <dgm:t>
        <a:bodyPr/>
        <a:lstStyle/>
        <a:p>
          <a:r>
            <a:rPr lang="es-MX" sz="2000" dirty="0" smtClean="0">
              <a:latin typeface="Arial" panose="020B0604020202020204" pitchFamily="34" charset="0"/>
              <a:cs typeface="Arial" panose="020B0604020202020204" pitchFamily="34" charset="0"/>
            </a:rPr>
            <a:t>D).- Sociedad en comandita simple</a:t>
          </a:r>
          <a:endParaRPr lang="es-MX" sz="2000" dirty="0">
            <a:latin typeface="Arial" panose="020B0604020202020204" pitchFamily="34" charset="0"/>
            <a:cs typeface="Arial" panose="020B0604020202020204" pitchFamily="34" charset="0"/>
          </a:endParaRPr>
        </a:p>
      </dgm:t>
    </dgm:pt>
    <dgm:pt modelId="{C2AA093F-9591-4439-ADB2-5EFBD264FF7B}" type="parTrans" cxnId="{FB125C01-BCE2-42E1-A6CD-AFCFDEBB9C30}">
      <dgm:prSet/>
      <dgm:spPr/>
      <dgm:t>
        <a:bodyPr/>
        <a:lstStyle/>
        <a:p>
          <a:endParaRPr lang="es-MX" sz="2000">
            <a:latin typeface="Arial" panose="020B0604020202020204" pitchFamily="34" charset="0"/>
            <a:cs typeface="Arial" panose="020B0604020202020204" pitchFamily="34" charset="0"/>
          </a:endParaRPr>
        </a:p>
      </dgm:t>
    </dgm:pt>
    <dgm:pt modelId="{BB8BEEA8-8D2B-4856-B70C-DF582BDC64D7}" type="sibTrans" cxnId="{FB125C01-BCE2-42E1-A6CD-AFCFDEBB9C30}">
      <dgm:prSet/>
      <dgm:spPr/>
      <dgm:t>
        <a:bodyPr/>
        <a:lstStyle/>
        <a:p>
          <a:endParaRPr lang="es-MX" sz="2000">
            <a:latin typeface="Arial" panose="020B0604020202020204" pitchFamily="34" charset="0"/>
            <a:cs typeface="Arial" panose="020B0604020202020204" pitchFamily="34" charset="0"/>
          </a:endParaRPr>
        </a:p>
      </dgm:t>
    </dgm:pt>
    <dgm:pt modelId="{41846B43-C580-4C8E-BD84-4F7D072DBBF1}">
      <dgm:prSet phldrT="[Texto]" custT="1"/>
      <dgm:spPr/>
      <dgm:t>
        <a:bodyPr/>
        <a:lstStyle/>
        <a:p>
          <a:r>
            <a:rPr lang="es-MX" sz="2000" dirty="0" smtClean="0">
              <a:latin typeface="Arial" panose="020B0604020202020204" pitchFamily="34" charset="0"/>
              <a:cs typeface="Arial" panose="020B0604020202020204" pitchFamily="34" charset="0"/>
            </a:rPr>
            <a:t>B).- Sociedad de responsabilidad limitada </a:t>
          </a:r>
          <a:endParaRPr lang="es-MX" sz="2000" dirty="0">
            <a:latin typeface="Arial" panose="020B0604020202020204" pitchFamily="34" charset="0"/>
            <a:cs typeface="Arial" panose="020B0604020202020204" pitchFamily="34" charset="0"/>
          </a:endParaRPr>
        </a:p>
      </dgm:t>
    </dgm:pt>
    <dgm:pt modelId="{36E0F96D-C8BE-4E93-9966-A9762321E78E}" type="sibTrans" cxnId="{47F05FA7-108A-424B-B2D7-137293E5E7FF}">
      <dgm:prSet/>
      <dgm:spPr/>
      <dgm:t>
        <a:bodyPr/>
        <a:lstStyle/>
        <a:p>
          <a:endParaRPr lang="es-MX" sz="2000">
            <a:latin typeface="Arial" panose="020B0604020202020204" pitchFamily="34" charset="0"/>
            <a:cs typeface="Arial" panose="020B0604020202020204" pitchFamily="34" charset="0"/>
          </a:endParaRPr>
        </a:p>
      </dgm:t>
    </dgm:pt>
    <dgm:pt modelId="{00C0BF79-B303-4476-82F6-B77D3C06DE6F}" type="parTrans" cxnId="{47F05FA7-108A-424B-B2D7-137293E5E7FF}">
      <dgm:prSet/>
      <dgm:spPr/>
      <dgm:t>
        <a:bodyPr/>
        <a:lstStyle/>
        <a:p>
          <a:endParaRPr lang="es-MX" sz="2000">
            <a:latin typeface="Arial" panose="020B0604020202020204" pitchFamily="34" charset="0"/>
            <a:cs typeface="Arial" panose="020B0604020202020204" pitchFamily="34" charset="0"/>
          </a:endParaRPr>
        </a:p>
      </dgm:t>
    </dgm:pt>
    <dgm:pt modelId="{6C4CFD29-F788-4A43-8072-1E053A1D6A17}">
      <dgm:prSet phldrT="[Texto]" custT="1"/>
      <dgm:spPr/>
      <dgm:t>
        <a:bodyPr/>
        <a:lstStyle/>
        <a:p>
          <a:r>
            <a:rPr lang="es-MX" sz="2000" dirty="0" smtClean="0">
              <a:latin typeface="Arial" panose="020B0604020202020204" pitchFamily="34" charset="0"/>
              <a:cs typeface="Arial" panose="020B0604020202020204" pitchFamily="34" charset="0"/>
            </a:rPr>
            <a:t>A).- Sociedad anónima</a:t>
          </a:r>
          <a:endParaRPr lang="es-MX" sz="2000" dirty="0">
            <a:latin typeface="Arial" panose="020B0604020202020204" pitchFamily="34" charset="0"/>
            <a:cs typeface="Arial" panose="020B0604020202020204" pitchFamily="34" charset="0"/>
          </a:endParaRPr>
        </a:p>
      </dgm:t>
    </dgm:pt>
    <dgm:pt modelId="{8D0FD015-2B1E-48B5-8D5D-CCC7817CF264}" type="sibTrans" cxnId="{750F1403-68B3-4C55-A09C-5FE2E25D6CB1}">
      <dgm:prSet/>
      <dgm:spPr/>
      <dgm:t>
        <a:bodyPr/>
        <a:lstStyle/>
        <a:p>
          <a:endParaRPr lang="es-MX" sz="2000">
            <a:latin typeface="Arial" panose="020B0604020202020204" pitchFamily="34" charset="0"/>
            <a:cs typeface="Arial" panose="020B0604020202020204" pitchFamily="34" charset="0"/>
          </a:endParaRPr>
        </a:p>
      </dgm:t>
    </dgm:pt>
    <dgm:pt modelId="{64D44A2E-D81B-4D21-9F92-8E6D19DE66FC}" type="parTrans" cxnId="{750F1403-68B3-4C55-A09C-5FE2E25D6CB1}">
      <dgm:prSet/>
      <dgm:spPr/>
      <dgm:t>
        <a:bodyPr/>
        <a:lstStyle/>
        <a:p>
          <a:endParaRPr lang="es-MX" sz="2000">
            <a:latin typeface="Arial" panose="020B0604020202020204" pitchFamily="34" charset="0"/>
            <a:cs typeface="Arial" panose="020B0604020202020204" pitchFamily="34" charset="0"/>
          </a:endParaRPr>
        </a:p>
      </dgm:t>
    </dgm:pt>
    <dgm:pt modelId="{1594ABD9-34F7-4B4F-AAAB-657F5228A60F}">
      <dgm:prSet phldrT="[Texto]" custT="1"/>
      <dgm:spPr/>
      <dgm:t>
        <a:bodyPr/>
        <a:lstStyle/>
        <a:p>
          <a:r>
            <a:rPr lang="es-MX" sz="2000" b="1" dirty="0" smtClean="0">
              <a:latin typeface="Arial" panose="020B0604020202020204" pitchFamily="34" charset="0"/>
              <a:cs typeface="Arial" panose="020B0604020202020204" pitchFamily="34" charset="0"/>
            </a:rPr>
            <a:t>1.- Sociedades Mercantiles</a:t>
          </a:r>
          <a:endParaRPr lang="es-MX" sz="2000" b="1" dirty="0">
            <a:latin typeface="Arial" panose="020B0604020202020204" pitchFamily="34" charset="0"/>
            <a:cs typeface="Arial" panose="020B0604020202020204" pitchFamily="34" charset="0"/>
          </a:endParaRPr>
        </a:p>
      </dgm:t>
    </dgm:pt>
    <dgm:pt modelId="{67CB0D41-6426-44BF-9108-2A18F454588F}" type="sibTrans" cxnId="{1398AA6C-C8BE-44EC-B658-B9225B76BEA1}">
      <dgm:prSet/>
      <dgm:spPr/>
      <dgm:t>
        <a:bodyPr/>
        <a:lstStyle/>
        <a:p>
          <a:endParaRPr lang="es-MX" sz="2000">
            <a:latin typeface="Arial" panose="020B0604020202020204" pitchFamily="34" charset="0"/>
            <a:cs typeface="Arial" panose="020B0604020202020204" pitchFamily="34" charset="0"/>
          </a:endParaRPr>
        </a:p>
      </dgm:t>
    </dgm:pt>
    <dgm:pt modelId="{B3C0CF9B-C80A-4371-B17C-85A93B0183F8}" type="parTrans" cxnId="{1398AA6C-C8BE-44EC-B658-B9225B76BEA1}">
      <dgm:prSet/>
      <dgm:spPr/>
      <dgm:t>
        <a:bodyPr/>
        <a:lstStyle/>
        <a:p>
          <a:endParaRPr lang="es-MX" sz="2000">
            <a:latin typeface="Arial" panose="020B0604020202020204" pitchFamily="34" charset="0"/>
            <a:cs typeface="Arial" panose="020B0604020202020204" pitchFamily="34" charset="0"/>
          </a:endParaRPr>
        </a:p>
      </dgm:t>
    </dgm:pt>
    <dgm:pt modelId="{6EFAD63E-B77A-4525-B9E9-F7AE41E87319}" type="pres">
      <dgm:prSet presAssocID="{14B4F191-4C17-4AFB-8DC1-9D0CFCFFF240}" presName="diagram" presStyleCnt="0">
        <dgm:presLayoutVars>
          <dgm:chMax val="1"/>
          <dgm:dir/>
          <dgm:animLvl val="ctr"/>
          <dgm:resizeHandles val="exact"/>
        </dgm:presLayoutVars>
      </dgm:prSet>
      <dgm:spPr/>
      <dgm:t>
        <a:bodyPr/>
        <a:lstStyle/>
        <a:p>
          <a:endParaRPr lang="es-MX"/>
        </a:p>
      </dgm:t>
    </dgm:pt>
    <dgm:pt modelId="{3C371A31-D9A2-4460-94FF-7F77C836990C}" type="pres">
      <dgm:prSet presAssocID="{14B4F191-4C17-4AFB-8DC1-9D0CFCFFF240}" presName="matrix" presStyleCnt="0"/>
      <dgm:spPr/>
    </dgm:pt>
    <dgm:pt modelId="{A2D1E741-E793-4431-84E2-48A1409BCD6F}" type="pres">
      <dgm:prSet presAssocID="{14B4F191-4C17-4AFB-8DC1-9D0CFCFFF240}" presName="tile1" presStyleLbl="node1" presStyleIdx="0" presStyleCnt="4"/>
      <dgm:spPr/>
      <dgm:t>
        <a:bodyPr/>
        <a:lstStyle/>
        <a:p>
          <a:endParaRPr lang="es-MX"/>
        </a:p>
      </dgm:t>
    </dgm:pt>
    <dgm:pt modelId="{32DAE140-1AB2-446C-AB8E-802BFC990FB2}" type="pres">
      <dgm:prSet presAssocID="{14B4F191-4C17-4AFB-8DC1-9D0CFCFFF240}" presName="tile1text" presStyleLbl="node1" presStyleIdx="0" presStyleCnt="4">
        <dgm:presLayoutVars>
          <dgm:chMax val="0"/>
          <dgm:chPref val="0"/>
          <dgm:bulletEnabled val="1"/>
        </dgm:presLayoutVars>
      </dgm:prSet>
      <dgm:spPr/>
      <dgm:t>
        <a:bodyPr/>
        <a:lstStyle/>
        <a:p>
          <a:endParaRPr lang="es-MX"/>
        </a:p>
      </dgm:t>
    </dgm:pt>
    <dgm:pt modelId="{5833E37F-364C-47EC-B28F-28B71D3222BC}" type="pres">
      <dgm:prSet presAssocID="{14B4F191-4C17-4AFB-8DC1-9D0CFCFFF240}" presName="tile2" presStyleLbl="node1" presStyleIdx="1" presStyleCnt="4"/>
      <dgm:spPr/>
      <dgm:t>
        <a:bodyPr/>
        <a:lstStyle/>
        <a:p>
          <a:endParaRPr lang="es-MX"/>
        </a:p>
      </dgm:t>
    </dgm:pt>
    <dgm:pt modelId="{BE8D73E2-4EAF-49A7-8894-6BACCF8412D6}" type="pres">
      <dgm:prSet presAssocID="{14B4F191-4C17-4AFB-8DC1-9D0CFCFFF240}" presName="tile2text" presStyleLbl="node1" presStyleIdx="1" presStyleCnt="4">
        <dgm:presLayoutVars>
          <dgm:chMax val="0"/>
          <dgm:chPref val="0"/>
          <dgm:bulletEnabled val="1"/>
        </dgm:presLayoutVars>
      </dgm:prSet>
      <dgm:spPr/>
      <dgm:t>
        <a:bodyPr/>
        <a:lstStyle/>
        <a:p>
          <a:endParaRPr lang="es-MX"/>
        </a:p>
      </dgm:t>
    </dgm:pt>
    <dgm:pt modelId="{D8A5986C-7E78-454A-A027-862DCA3D38C3}" type="pres">
      <dgm:prSet presAssocID="{14B4F191-4C17-4AFB-8DC1-9D0CFCFFF240}" presName="tile3" presStyleLbl="node1" presStyleIdx="2" presStyleCnt="4"/>
      <dgm:spPr/>
      <dgm:t>
        <a:bodyPr/>
        <a:lstStyle/>
        <a:p>
          <a:endParaRPr lang="es-MX"/>
        </a:p>
      </dgm:t>
    </dgm:pt>
    <dgm:pt modelId="{F0E44698-F2DD-4314-9A05-0A69558233E2}" type="pres">
      <dgm:prSet presAssocID="{14B4F191-4C17-4AFB-8DC1-9D0CFCFFF240}" presName="tile3text" presStyleLbl="node1" presStyleIdx="2" presStyleCnt="4">
        <dgm:presLayoutVars>
          <dgm:chMax val="0"/>
          <dgm:chPref val="0"/>
          <dgm:bulletEnabled val="1"/>
        </dgm:presLayoutVars>
      </dgm:prSet>
      <dgm:spPr/>
      <dgm:t>
        <a:bodyPr/>
        <a:lstStyle/>
        <a:p>
          <a:endParaRPr lang="es-MX"/>
        </a:p>
      </dgm:t>
    </dgm:pt>
    <dgm:pt modelId="{591B31FE-B192-4BBC-BB69-DA0A792F66C2}" type="pres">
      <dgm:prSet presAssocID="{14B4F191-4C17-4AFB-8DC1-9D0CFCFFF240}" presName="tile4" presStyleLbl="node1" presStyleIdx="3" presStyleCnt="4"/>
      <dgm:spPr/>
      <dgm:t>
        <a:bodyPr/>
        <a:lstStyle/>
        <a:p>
          <a:endParaRPr lang="es-MX"/>
        </a:p>
      </dgm:t>
    </dgm:pt>
    <dgm:pt modelId="{58D9220D-EE3A-4241-8848-AAB1875476C5}" type="pres">
      <dgm:prSet presAssocID="{14B4F191-4C17-4AFB-8DC1-9D0CFCFFF240}" presName="tile4text" presStyleLbl="node1" presStyleIdx="3" presStyleCnt="4">
        <dgm:presLayoutVars>
          <dgm:chMax val="0"/>
          <dgm:chPref val="0"/>
          <dgm:bulletEnabled val="1"/>
        </dgm:presLayoutVars>
      </dgm:prSet>
      <dgm:spPr/>
      <dgm:t>
        <a:bodyPr/>
        <a:lstStyle/>
        <a:p>
          <a:endParaRPr lang="es-MX"/>
        </a:p>
      </dgm:t>
    </dgm:pt>
    <dgm:pt modelId="{D78D7050-3BB4-4255-B171-43951A524FF2}" type="pres">
      <dgm:prSet presAssocID="{14B4F191-4C17-4AFB-8DC1-9D0CFCFFF240}" presName="centerTile" presStyleLbl="fgShp" presStyleIdx="0" presStyleCnt="1">
        <dgm:presLayoutVars>
          <dgm:chMax val="0"/>
          <dgm:chPref val="0"/>
        </dgm:presLayoutVars>
      </dgm:prSet>
      <dgm:spPr/>
      <dgm:t>
        <a:bodyPr/>
        <a:lstStyle/>
        <a:p>
          <a:endParaRPr lang="es-MX"/>
        </a:p>
      </dgm:t>
    </dgm:pt>
  </dgm:ptLst>
  <dgm:cxnLst>
    <dgm:cxn modelId="{1FC178CD-13ED-49E2-A195-2285DD704325}" srcId="{1594ABD9-34F7-4B4F-AAAB-657F5228A60F}" destId="{F27CB144-2479-4580-9D7A-FEB7469736FF}" srcOrd="2" destOrd="0" parTransId="{11DCB06E-0861-4DE8-8F89-CD2624DC15C4}" sibTransId="{1A6F2D97-A528-4C4A-8CB9-EA2B3B1BB56C}"/>
    <dgm:cxn modelId="{45EFF3DF-0A4C-4836-8510-77D3FFFEA876}" type="presOf" srcId="{41846B43-C580-4C8E-BD84-4F7D072DBBF1}" destId="{BE8D73E2-4EAF-49A7-8894-6BACCF8412D6}" srcOrd="1" destOrd="0" presId="urn:microsoft.com/office/officeart/2005/8/layout/matrix1"/>
    <dgm:cxn modelId="{1398AA6C-C8BE-44EC-B658-B9225B76BEA1}" srcId="{14B4F191-4C17-4AFB-8DC1-9D0CFCFFF240}" destId="{1594ABD9-34F7-4B4F-AAAB-657F5228A60F}" srcOrd="0" destOrd="0" parTransId="{B3C0CF9B-C80A-4371-B17C-85A93B0183F8}" sibTransId="{67CB0D41-6426-44BF-9108-2A18F454588F}"/>
    <dgm:cxn modelId="{B78ED477-F3F1-4F7B-9EB9-06F4E41BDA3C}" type="presOf" srcId="{1594ABD9-34F7-4B4F-AAAB-657F5228A60F}" destId="{D78D7050-3BB4-4255-B171-43951A524FF2}" srcOrd="0" destOrd="0" presId="urn:microsoft.com/office/officeart/2005/8/layout/matrix1"/>
    <dgm:cxn modelId="{47F05FA7-108A-424B-B2D7-137293E5E7FF}" srcId="{1594ABD9-34F7-4B4F-AAAB-657F5228A60F}" destId="{41846B43-C580-4C8E-BD84-4F7D072DBBF1}" srcOrd="1" destOrd="0" parTransId="{00C0BF79-B303-4476-82F6-B77D3C06DE6F}" sibTransId="{36E0F96D-C8BE-4E93-9966-A9762321E78E}"/>
    <dgm:cxn modelId="{750F1403-68B3-4C55-A09C-5FE2E25D6CB1}" srcId="{1594ABD9-34F7-4B4F-AAAB-657F5228A60F}" destId="{6C4CFD29-F788-4A43-8072-1E053A1D6A17}" srcOrd="0" destOrd="0" parTransId="{64D44A2E-D81B-4D21-9F92-8E6D19DE66FC}" sibTransId="{8D0FD015-2B1E-48B5-8D5D-CCC7817CF264}"/>
    <dgm:cxn modelId="{E3FC47F2-A103-4EEF-A604-406133CEC6A0}" type="presOf" srcId="{6C4CFD29-F788-4A43-8072-1E053A1D6A17}" destId="{A2D1E741-E793-4431-84E2-48A1409BCD6F}" srcOrd="0" destOrd="0" presId="urn:microsoft.com/office/officeart/2005/8/layout/matrix1"/>
    <dgm:cxn modelId="{FB125C01-BCE2-42E1-A6CD-AFCFDEBB9C30}" srcId="{1594ABD9-34F7-4B4F-AAAB-657F5228A60F}" destId="{9769CE60-0F52-45FF-BD39-CEB699D434E5}" srcOrd="3" destOrd="0" parTransId="{C2AA093F-9591-4439-ADB2-5EFBD264FF7B}" sibTransId="{BB8BEEA8-8D2B-4856-B70C-DF582BDC64D7}"/>
    <dgm:cxn modelId="{568E1F22-D66E-4C62-99A5-67E0C3AAA318}" type="presOf" srcId="{9769CE60-0F52-45FF-BD39-CEB699D434E5}" destId="{591B31FE-B192-4BBC-BB69-DA0A792F66C2}" srcOrd="0" destOrd="0" presId="urn:microsoft.com/office/officeart/2005/8/layout/matrix1"/>
    <dgm:cxn modelId="{DD5E8159-EF1A-4250-A626-DDA99E0A3D40}" type="presOf" srcId="{14B4F191-4C17-4AFB-8DC1-9D0CFCFFF240}" destId="{6EFAD63E-B77A-4525-B9E9-F7AE41E87319}" srcOrd="0" destOrd="0" presId="urn:microsoft.com/office/officeart/2005/8/layout/matrix1"/>
    <dgm:cxn modelId="{95DC8FA8-7132-41C2-9FC3-2710C2D4089A}" type="presOf" srcId="{41846B43-C580-4C8E-BD84-4F7D072DBBF1}" destId="{5833E37F-364C-47EC-B28F-28B71D3222BC}" srcOrd="0" destOrd="0" presId="urn:microsoft.com/office/officeart/2005/8/layout/matrix1"/>
    <dgm:cxn modelId="{1C936A78-5B66-41F3-80E9-3D371B972646}" type="presOf" srcId="{F27CB144-2479-4580-9D7A-FEB7469736FF}" destId="{F0E44698-F2DD-4314-9A05-0A69558233E2}" srcOrd="1" destOrd="0" presId="urn:microsoft.com/office/officeart/2005/8/layout/matrix1"/>
    <dgm:cxn modelId="{53F81F28-7653-438B-8A52-1879899FCC2A}" type="presOf" srcId="{F27CB144-2479-4580-9D7A-FEB7469736FF}" destId="{D8A5986C-7E78-454A-A027-862DCA3D38C3}" srcOrd="0" destOrd="0" presId="urn:microsoft.com/office/officeart/2005/8/layout/matrix1"/>
    <dgm:cxn modelId="{A846D9C0-C2C7-4B00-9B83-F4B55E306181}" type="presOf" srcId="{6C4CFD29-F788-4A43-8072-1E053A1D6A17}" destId="{32DAE140-1AB2-446C-AB8E-802BFC990FB2}" srcOrd="1" destOrd="0" presId="urn:microsoft.com/office/officeart/2005/8/layout/matrix1"/>
    <dgm:cxn modelId="{41E5B2AE-FA68-4ACB-8132-04742C31BCE9}" type="presOf" srcId="{9769CE60-0F52-45FF-BD39-CEB699D434E5}" destId="{58D9220D-EE3A-4241-8848-AAB1875476C5}" srcOrd="1" destOrd="0" presId="urn:microsoft.com/office/officeart/2005/8/layout/matrix1"/>
    <dgm:cxn modelId="{19CCC83C-DA67-42CD-AC20-59FBAC402819}" type="presParOf" srcId="{6EFAD63E-B77A-4525-B9E9-F7AE41E87319}" destId="{3C371A31-D9A2-4460-94FF-7F77C836990C}" srcOrd="0" destOrd="0" presId="urn:microsoft.com/office/officeart/2005/8/layout/matrix1"/>
    <dgm:cxn modelId="{EF5770B1-05E4-434E-949F-954FC344B052}" type="presParOf" srcId="{3C371A31-D9A2-4460-94FF-7F77C836990C}" destId="{A2D1E741-E793-4431-84E2-48A1409BCD6F}" srcOrd="0" destOrd="0" presId="urn:microsoft.com/office/officeart/2005/8/layout/matrix1"/>
    <dgm:cxn modelId="{89A25DF0-8187-4C8C-A631-157708DE6B58}" type="presParOf" srcId="{3C371A31-D9A2-4460-94FF-7F77C836990C}" destId="{32DAE140-1AB2-446C-AB8E-802BFC990FB2}" srcOrd="1" destOrd="0" presId="urn:microsoft.com/office/officeart/2005/8/layout/matrix1"/>
    <dgm:cxn modelId="{685EAA38-7825-4F2B-9DCA-0670EB4B5CBF}" type="presParOf" srcId="{3C371A31-D9A2-4460-94FF-7F77C836990C}" destId="{5833E37F-364C-47EC-B28F-28B71D3222BC}" srcOrd="2" destOrd="0" presId="urn:microsoft.com/office/officeart/2005/8/layout/matrix1"/>
    <dgm:cxn modelId="{F43F4ED9-B5D8-4FA8-ACF1-3A2EFD630913}" type="presParOf" srcId="{3C371A31-D9A2-4460-94FF-7F77C836990C}" destId="{BE8D73E2-4EAF-49A7-8894-6BACCF8412D6}" srcOrd="3" destOrd="0" presId="urn:microsoft.com/office/officeart/2005/8/layout/matrix1"/>
    <dgm:cxn modelId="{AA6DAE8B-E1B2-46B1-9315-77F0D479261A}" type="presParOf" srcId="{3C371A31-D9A2-4460-94FF-7F77C836990C}" destId="{D8A5986C-7E78-454A-A027-862DCA3D38C3}" srcOrd="4" destOrd="0" presId="urn:microsoft.com/office/officeart/2005/8/layout/matrix1"/>
    <dgm:cxn modelId="{AA19CAD6-FAAF-44A7-B316-73EF48A56632}" type="presParOf" srcId="{3C371A31-D9A2-4460-94FF-7F77C836990C}" destId="{F0E44698-F2DD-4314-9A05-0A69558233E2}" srcOrd="5" destOrd="0" presId="urn:microsoft.com/office/officeart/2005/8/layout/matrix1"/>
    <dgm:cxn modelId="{CD5D18D5-3CC2-4FD2-A061-A68C5A04C13D}" type="presParOf" srcId="{3C371A31-D9A2-4460-94FF-7F77C836990C}" destId="{591B31FE-B192-4BBC-BB69-DA0A792F66C2}" srcOrd="6" destOrd="0" presId="urn:microsoft.com/office/officeart/2005/8/layout/matrix1"/>
    <dgm:cxn modelId="{915FDDAC-B40A-474B-A9B2-357169F7BF75}" type="presParOf" srcId="{3C371A31-D9A2-4460-94FF-7F77C836990C}" destId="{58D9220D-EE3A-4241-8848-AAB1875476C5}" srcOrd="7" destOrd="0" presId="urn:microsoft.com/office/officeart/2005/8/layout/matrix1"/>
    <dgm:cxn modelId="{982DEF37-2D56-42C3-BC6D-A47D0EC9F369}" type="presParOf" srcId="{6EFAD63E-B77A-4525-B9E9-F7AE41E87319}" destId="{D78D7050-3BB4-4255-B171-43951A524FF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3B10A8-2A7A-4FEC-9BEC-17A495F66EFD}" type="doc">
      <dgm:prSet loTypeId="urn:microsoft.com/office/officeart/2005/8/layout/hList6" loCatId="list" qsTypeId="urn:microsoft.com/office/officeart/2005/8/quickstyle/3d7" qsCatId="3D" csTypeId="urn:microsoft.com/office/officeart/2005/8/colors/accent1_2" csCatId="accent1" phldr="1"/>
      <dgm:spPr/>
      <dgm:t>
        <a:bodyPr/>
        <a:lstStyle/>
        <a:p>
          <a:endParaRPr lang="es-MX"/>
        </a:p>
      </dgm:t>
    </dgm:pt>
    <dgm:pt modelId="{B63BD861-8D5A-4B22-A06B-7B8D238798F0}">
      <dgm:prSet phldrT="[Texto]"/>
      <dgm:spPr/>
      <dgm:t>
        <a:bodyPr/>
        <a:lstStyle/>
        <a:p>
          <a:r>
            <a:rPr lang="es-MX" b="1" dirty="0" smtClean="0">
              <a:latin typeface="Arial" panose="020B0604020202020204" pitchFamily="34" charset="0"/>
              <a:cs typeface="Arial" panose="020B0604020202020204" pitchFamily="34" charset="0"/>
            </a:rPr>
            <a:t>13.- Sociedades sindicales</a:t>
          </a:r>
        </a:p>
        <a:p>
          <a:r>
            <a:rPr lang="es-MX" dirty="0" smtClean="0">
              <a:latin typeface="Arial" panose="020B0604020202020204" pitchFamily="34" charset="0"/>
              <a:cs typeface="Arial" panose="020B0604020202020204" pitchFamily="34" charset="0"/>
            </a:rPr>
            <a:t>A).- Sindicato de patrones</a:t>
          </a:r>
        </a:p>
        <a:p>
          <a:r>
            <a:rPr lang="es-MX" dirty="0" smtClean="0">
              <a:latin typeface="Arial" panose="020B0604020202020204" pitchFamily="34" charset="0"/>
              <a:cs typeface="Arial" panose="020B0604020202020204" pitchFamily="34" charset="0"/>
            </a:rPr>
            <a:t>B).- Sindicato de trabajadores</a:t>
          </a:r>
          <a:endParaRPr lang="es-MX" dirty="0">
            <a:latin typeface="Arial" panose="020B0604020202020204" pitchFamily="34" charset="0"/>
            <a:cs typeface="Arial" panose="020B0604020202020204" pitchFamily="34" charset="0"/>
          </a:endParaRPr>
        </a:p>
      </dgm:t>
    </dgm:pt>
    <dgm:pt modelId="{4B9E9494-F525-451A-B223-AE42B5C9AF59}" type="parTrans" cxnId="{F4FAFE87-5C7B-488B-ADD4-C2A0E03D73DF}">
      <dgm:prSet/>
      <dgm:spPr/>
      <dgm:t>
        <a:bodyPr/>
        <a:lstStyle/>
        <a:p>
          <a:endParaRPr lang="es-MX">
            <a:latin typeface="Arial" panose="020B0604020202020204" pitchFamily="34" charset="0"/>
            <a:cs typeface="Arial" panose="020B0604020202020204" pitchFamily="34" charset="0"/>
          </a:endParaRPr>
        </a:p>
      </dgm:t>
    </dgm:pt>
    <dgm:pt modelId="{93118435-3612-441C-8B1E-DE547F8E0D26}" type="sibTrans" cxnId="{F4FAFE87-5C7B-488B-ADD4-C2A0E03D73DF}">
      <dgm:prSet/>
      <dgm:spPr/>
      <dgm:t>
        <a:bodyPr/>
        <a:lstStyle/>
        <a:p>
          <a:endParaRPr lang="es-MX">
            <a:latin typeface="Arial" panose="020B0604020202020204" pitchFamily="34" charset="0"/>
            <a:cs typeface="Arial" panose="020B0604020202020204" pitchFamily="34" charset="0"/>
          </a:endParaRPr>
        </a:p>
      </dgm:t>
    </dgm:pt>
    <dgm:pt modelId="{C1AEC759-4D91-4CD9-87B1-6F897B907488}">
      <dgm:prSet phldrT="[Texto]"/>
      <dgm:spPr/>
      <dgm:t>
        <a:bodyPr/>
        <a:lstStyle/>
        <a:p>
          <a:r>
            <a:rPr lang="es-MX" b="1" dirty="0" smtClean="0">
              <a:latin typeface="Arial" panose="020B0604020202020204" pitchFamily="34" charset="0"/>
              <a:cs typeface="Arial" panose="020B0604020202020204" pitchFamily="34" charset="0"/>
            </a:rPr>
            <a:t>14.- Sociedades extranjeras</a:t>
          </a:r>
          <a:endParaRPr lang="es-MX" b="1" dirty="0">
            <a:latin typeface="Arial" panose="020B0604020202020204" pitchFamily="34" charset="0"/>
            <a:cs typeface="Arial" panose="020B0604020202020204" pitchFamily="34" charset="0"/>
          </a:endParaRPr>
        </a:p>
      </dgm:t>
    </dgm:pt>
    <dgm:pt modelId="{0290A6E0-D8CE-4193-8965-2F7FA698E536}" type="parTrans" cxnId="{DAEF63F1-9F34-4515-B802-F44B2AD24AB6}">
      <dgm:prSet/>
      <dgm:spPr/>
      <dgm:t>
        <a:bodyPr/>
        <a:lstStyle/>
        <a:p>
          <a:endParaRPr lang="es-MX">
            <a:latin typeface="Arial" panose="020B0604020202020204" pitchFamily="34" charset="0"/>
            <a:cs typeface="Arial" panose="020B0604020202020204" pitchFamily="34" charset="0"/>
          </a:endParaRPr>
        </a:p>
      </dgm:t>
    </dgm:pt>
    <dgm:pt modelId="{1B937CA6-F609-44E6-AFFC-33C3FE4B686D}" type="sibTrans" cxnId="{DAEF63F1-9F34-4515-B802-F44B2AD24AB6}">
      <dgm:prSet/>
      <dgm:spPr/>
      <dgm:t>
        <a:bodyPr/>
        <a:lstStyle/>
        <a:p>
          <a:endParaRPr lang="es-MX">
            <a:latin typeface="Arial" panose="020B0604020202020204" pitchFamily="34" charset="0"/>
            <a:cs typeface="Arial" panose="020B0604020202020204" pitchFamily="34" charset="0"/>
          </a:endParaRPr>
        </a:p>
      </dgm:t>
    </dgm:pt>
    <dgm:pt modelId="{EDD7A482-A182-45D3-BE9B-5215BA69307E}">
      <dgm:prSet phldrT="[Texto]"/>
      <dgm:spPr/>
      <dgm:t>
        <a:bodyPr/>
        <a:lstStyle/>
        <a:p>
          <a:r>
            <a:rPr lang="es-MX" b="1" dirty="0" smtClean="0">
              <a:latin typeface="Arial" panose="020B0604020202020204" pitchFamily="34" charset="0"/>
              <a:cs typeface="Arial" panose="020B0604020202020204" pitchFamily="34" charset="0"/>
            </a:rPr>
            <a:t>15.- Sociedades Forestales</a:t>
          </a:r>
          <a:endParaRPr lang="es-MX" b="1" dirty="0">
            <a:latin typeface="Arial" panose="020B0604020202020204" pitchFamily="34" charset="0"/>
            <a:cs typeface="Arial" panose="020B0604020202020204" pitchFamily="34" charset="0"/>
          </a:endParaRPr>
        </a:p>
      </dgm:t>
    </dgm:pt>
    <dgm:pt modelId="{33F2FB3D-959E-4D2F-946A-2193156D8D72}" type="parTrans" cxnId="{2C5A55E1-2E95-4E86-83DA-24C62970E46E}">
      <dgm:prSet/>
      <dgm:spPr/>
      <dgm:t>
        <a:bodyPr/>
        <a:lstStyle/>
        <a:p>
          <a:endParaRPr lang="es-MX">
            <a:latin typeface="Arial" panose="020B0604020202020204" pitchFamily="34" charset="0"/>
            <a:cs typeface="Arial" panose="020B0604020202020204" pitchFamily="34" charset="0"/>
          </a:endParaRPr>
        </a:p>
      </dgm:t>
    </dgm:pt>
    <dgm:pt modelId="{97268D12-DA62-4B86-A9F4-DBB459F4DE5F}" type="sibTrans" cxnId="{2C5A55E1-2E95-4E86-83DA-24C62970E46E}">
      <dgm:prSet/>
      <dgm:spPr/>
      <dgm:t>
        <a:bodyPr/>
        <a:lstStyle/>
        <a:p>
          <a:endParaRPr lang="es-MX">
            <a:latin typeface="Arial" panose="020B0604020202020204" pitchFamily="34" charset="0"/>
            <a:cs typeface="Arial" panose="020B0604020202020204" pitchFamily="34" charset="0"/>
          </a:endParaRPr>
        </a:p>
      </dgm:t>
    </dgm:pt>
    <dgm:pt modelId="{B48CB1CE-2BC3-4AEF-9112-A66484A5C287}" type="pres">
      <dgm:prSet presAssocID="{D43B10A8-2A7A-4FEC-9BEC-17A495F66EFD}" presName="Name0" presStyleCnt="0">
        <dgm:presLayoutVars>
          <dgm:dir/>
          <dgm:resizeHandles val="exact"/>
        </dgm:presLayoutVars>
      </dgm:prSet>
      <dgm:spPr/>
      <dgm:t>
        <a:bodyPr/>
        <a:lstStyle/>
        <a:p>
          <a:endParaRPr lang="es-MX"/>
        </a:p>
      </dgm:t>
    </dgm:pt>
    <dgm:pt modelId="{CDB8DCAD-08D4-4B24-8CDD-EA51F7A3022C}" type="pres">
      <dgm:prSet presAssocID="{B63BD861-8D5A-4B22-A06B-7B8D238798F0}" presName="node" presStyleLbl="node1" presStyleIdx="0" presStyleCnt="3">
        <dgm:presLayoutVars>
          <dgm:bulletEnabled val="1"/>
        </dgm:presLayoutVars>
      </dgm:prSet>
      <dgm:spPr/>
      <dgm:t>
        <a:bodyPr/>
        <a:lstStyle/>
        <a:p>
          <a:endParaRPr lang="es-MX"/>
        </a:p>
      </dgm:t>
    </dgm:pt>
    <dgm:pt modelId="{337FEFC5-AC3D-4D4E-865F-C02135FDA72F}" type="pres">
      <dgm:prSet presAssocID="{93118435-3612-441C-8B1E-DE547F8E0D26}" presName="sibTrans" presStyleCnt="0"/>
      <dgm:spPr/>
    </dgm:pt>
    <dgm:pt modelId="{9D353D34-2357-4E10-9EC8-F3073CA8D33D}" type="pres">
      <dgm:prSet presAssocID="{C1AEC759-4D91-4CD9-87B1-6F897B907488}" presName="node" presStyleLbl="node1" presStyleIdx="1" presStyleCnt="3">
        <dgm:presLayoutVars>
          <dgm:bulletEnabled val="1"/>
        </dgm:presLayoutVars>
      </dgm:prSet>
      <dgm:spPr/>
      <dgm:t>
        <a:bodyPr/>
        <a:lstStyle/>
        <a:p>
          <a:endParaRPr lang="es-MX"/>
        </a:p>
      </dgm:t>
    </dgm:pt>
    <dgm:pt modelId="{9EA39364-C17D-4EBF-A84B-29C673B71D16}" type="pres">
      <dgm:prSet presAssocID="{1B937CA6-F609-44E6-AFFC-33C3FE4B686D}" presName="sibTrans" presStyleCnt="0"/>
      <dgm:spPr/>
    </dgm:pt>
    <dgm:pt modelId="{90D6361A-4A57-4BF9-A0D8-3DE70F9CFE0F}" type="pres">
      <dgm:prSet presAssocID="{EDD7A482-A182-45D3-BE9B-5215BA69307E}" presName="node" presStyleLbl="node1" presStyleIdx="2" presStyleCnt="3">
        <dgm:presLayoutVars>
          <dgm:bulletEnabled val="1"/>
        </dgm:presLayoutVars>
      </dgm:prSet>
      <dgm:spPr/>
      <dgm:t>
        <a:bodyPr/>
        <a:lstStyle/>
        <a:p>
          <a:endParaRPr lang="es-MX"/>
        </a:p>
      </dgm:t>
    </dgm:pt>
  </dgm:ptLst>
  <dgm:cxnLst>
    <dgm:cxn modelId="{345D5448-6DF9-4BE5-9476-A9ED223CAE13}" type="presOf" srcId="{D43B10A8-2A7A-4FEC-9BEC-17A495F66EFD}" destId="{B48CB1CE-2BC3-4AEF-9112-A66484A5C287}" srcOrd="0" destOrd="0" presId="urn:microsoft.com/office/officeart/2005/8/layout/hList6"/>
    <dgm:cxn modelId="{2C5A55E1-2E95-4E86-83DA-24C62970E46E}" srcId="{D43B10A8-2A7A-4FEC-9BEC-17A495F66EFD}" destId="{EDD7A482-A182-45D3-BE9B-5215BA69307E}" srcOrd="2" destOrd="0" parTransId="{33F2FB3D-959E-4D2F-946A-2193156D8D72}" sibTransId="{97268D12-DA62-4B86-A9F4-DBB459F4DE5F}"/>
    <dgm:cxn modelId="{7A971034-753B-4863-B242-F775F98BAF02}" type="presOf" srcId="{C1AEC759-4D91-4CD9-87B1-6F897B907488}" destId="{9D353D34-2357-4E10-9EC8-F3073CA8D33D}" srcOrd="0" destOrd="0" presId="urn:microsoft.com/office/officeart/2005/8/layout/hList6"/>
    <dgm:cxn modelId="{9C1564CB-6176-4E73-B0F6-247584421D5C}" type="presOf" srcId="{EDD7A482-A182-45D3-BE9B-5215BA69307E}" destId="{90D6361A-4A57-4BF9-A0D8-3DE70F9CFE0F}" srcOrd="0" destOrd="0" presId="urn:microsoft.com/office/officeart/2005/8/layout/hList6"/>
    <dgm:cxn modelId="{DAEF63F1-9F34-4515-B802-F44B2AD24AB6}" srcId="{D43B10A8-2A7A-4FEC-9BEC-17A495F66EFD}" destId="{C1AEC759-4D91-4CD9-87B1-6F897B907488}" srcOrd="1" destOrd="0" parTransId="{0290A6E0-D8CE-4193-8965-2F7FA698E536}" sibTransId="{1B937CA6-F609-44E6-AFFC-33C3FE4B686D}"/>
    <dgm:cxn modelId="{F4FAFE87-5C7B-488B-ADD4-C2A0E03D73DF}" srcId="{D43B10A8-2A7A-4FEC-9BEC-17A495F66EFD}" destId="{B63BD861-8D5A-4B22-A06B-7B8D238798F0}" srcOrd="0" destOrd="0" parTransId="{4B9E9494-F525-451A-B223-AE42B5C9AF59}" sibTransId="{93118435-3612-441C-8B1E-DE547F8E0D26}"/>
    <dgm:cxn modelId="{37EE4E7A-9F2E-4389-9F0A-5070EC080870}" type="presOf" srcId="{B63BD861-8D5A-4B22-A06B-7B8D238798F0}" destId="{CDB8DCAD-08D4-4B24-8CDD-EA51F7A3022C}" srcOrd="0" destOrd="0" presId="urn:microsoft.com/office/officeart/2005/8/layout/hList6"/>
    <dgm:cxn modelId="{9DBDE4DE-A519-41BC-B920-CDA4B939D311}" type="presParOf" srcId="{B48CB1CE-2BC3-4AEF-9112-A66484A5C287}" destId="{CDB8DCAD-08D4-4B24-8CDD-EA51F7A3022C}" srcOrd="0" destOrd="0" presId="urn:microsoft.com/office/officeart/2005/8/layout/hList6"/>
    <dgm:cxn modelId="{3DEAD4E5-7B42-4E1A-9FC1-4D54078A4153}" type="presParOf" srcId="{B48CB1CE-2BC3-4AEF-9112-A66484A5C287}" destId="{337FEFC5-AC3D-4D4E-865F-C02135FDA72F}" srcOrd="1" destOrd="0" presId="urn:microsoft.com/office/officeart/2005/8/layout/hList6"/>
    <dgm:cxn modelId="{C1275AE9-9629-4CEF-8C21-A76F21A9A801}" type="presParOf" srcId="{B48CB1CE-2BC3-4AEF-9112-A66484A5C287}" destId="{9D353D34-2357-4E10-9EC8-F3073CA8D33D}" srcOrd="2" destOrd="0" presId="urn:microsoft.com/office/officeart/2005/8/layout/hList6"/>
    <dgm:cxn modelId="{76DDF583-662A-4C6C-8CA8-DAF8E1995AC5}" type="presParOf" srcId="{B48CB1CE-2BC3-4AEF-9112-A66484A5C287}" destId="{9EA39364-C17D-4EBF-A84B-29C673B71D16}" srcOrd="3" destOrd="0" presId="urn:microsoft.com/office/officeart/2005/8/layout/hList6"/>
    <dgm:cxn modelId="{1475410F-0D95-4762-8F71-6DB71E2DD0F3}" type="presParOf" srcId="{B48CB1CE-2BC3-4AEF-9112-A66484A5C287}" destId="{90D6361A-4A57-4BF9-A0D8-3DE70F9CFE0F}"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51DF57-ABB9-4672-98A5-7EA4991F064E}" type="doc">
      <dgm:prSet loTypeId="urn:microsoft.com/office/officeart/2005/8/layout/matrix3" loCatId="matrix" qsTypeId="urn:microsoft.com/office/officeart/2005/8/quickstyle/3d7" qsCatId="3D" csTypeId="urn:microsoft.com/office/officeart/2005/8/colors/accent1_2" csCatId="accent1" phldr="1"/>
      <dgm:spPr/>
      <dgm:t>
        <a:bodyPr/>
        <a:lstStyle/>
        <a:p>
          <a:endParaRPr lang="es-MX"/>
        </a:p>
      </dgm:t>
    </dgm:pt>
    <dgm:pt modelId="{F923C82A-19DD-49E4-9086-0283BA097573}">
      <dgm:prSet phldrT="[Texto]" custT="1"/>
      <dgm:spPr/>
      <dgm:t>
        <a:bodyPr/>
        <a:lstStyle/>
        <a:p>
          <a:r>
            <a:rPr lang="es-MX" sz="2000" dirty="0" smtClean="0">
              <a:latin typeface="Arial" panose="020B0604020202020204" pitchFamily="34" charset="0"/>
              <a:cs typeface="Arial" panose="020B0604020202020204" pitchFamily="34" charset="0"/>
            </a:rPr>
            <a:t>E).- Sociedad en comandita por acciones</a:t>
          </a:r>
          <a:endParaRPr lang="es-MX" sz="2000" dirty="0">
            <a:latin typeface="Arial" panose="020B0604020202020204" pitchFamily="34" charset="0"/>
            <a:cs typeface="Arial" panose="020B0604020202020204" pitchFamily="34" charset="0"/>
          </a:endParaRPr>
        </a:p>
      </dgm:t>
    </dgm:pt>
    <dgm:pt modelId="{2DD352D4-A829-4670-950E-248CC8BB1EB2}" type="parTrans" cxnId="{A9B1040A-E2AE-4D9D-B0C4-07A8B329884F}">
      <dgm:prSet/>
      <dgm:spPr/>
      <dgm:t>
        <a:bodyPr/>
        <a:lstStyle/>
        <a:p>
          <a:endParaRPr lang="es-MX" sz="2000">
            <a:latin typeface="Arial" panose="020B0604020202020204" pitchFamily="34" charset="0"/>
            <a:cs typeface="Arial" panose="020B0604020202020204" pitchFamily="34" charset="0"/>
          </a:endParaRPr>
        </a:p>
      </dgm:t>
    </dgm:pt>
    <dgm:pt modelId="{B0E69B4D-6C1F-4772-88B6-5C8699C8CD4C}" type="sibTrans" cxnId="{A9B1040A-E2AE-4D9D-B0C4-07A8B329884F}">
      <dgm:prSet/>
      <dgm:spPr/>
      <dgm:t>
        <a:bodyPr/>
        <a:lstStyle/>
        <a:p>
          <a:endParaRPr lang="es-MX" sz="2000">
            <a:latin typeface="Arial" panose="020B0604020202020204" pitchFamily="34" charset="0"/>
            <a:cs typeface="Arial" panose="020B0604020202020204" pitchFamily="34" charset="0"/>
          </a:endParaRPr>
        </a:p>
      </dgm:t>
    </dgm:pt>
    <dgm:pt modelId="{CB13FB90-2AF9-4B98-8881-79BE1E6A0242}">
      <dgm:prSet phldrT="[Texto]" custT="1"/>
      <dgm:spPr/>
      <dgm:t>
        <a:bodyPr/>
        <a:lstStyle/>
        <a:p>
          <a:r>
            <a:rPr lang="es-MX" sz="2000" dirty="0" smtClean="0">
              <a:latin typeface="Arial" panose="020B0604020202020204" pitchFamily="34" charset="0"/>
              <a:cs typeface="Arial" panose="020B0604020202020204" pitchFamily="34" charset="0"/>
            </a:rPr>
            <a:t>F).- Asociación en participación</a:t>
          </a:r>
          <a:endParaRPr lang="es-MX" sz="2000" dirty="0">
            <a:latin typeface="Arial" panose="020B0604020202020204" pitchFamily="34" charset="0"/>
            <a:cs typeface="Arial" panose="020B0604020202020204" pitchFamily="34" charset="0"/>
          </a:endParaRPr>
        </a:p>
      </dgm:t>
    </dgm:pt>
    <dgm:pt modelId="{6FC91F03-827B-492F-8955-6E9B49985F8F}" type="parTrans" cxnId="{2DC27899-D014-4DB4-AEBF-D4D101FE36E2}">
      <dgm:prSet/>
      <dgm:spPr/>
      <dgm:t>
        <a:bodyPr/>
        <a:lstStyle/>
        <a:p>
          <a:endParaRPr lang="es-MX" sz="2000">
            <a:latin typeface="Arial" panose="020B0604020202020204" pitchFamily="34" charset="0"/>
            <a:cs typeface="Arial" panose="020B0604020202020204" pitchFamily="34" charset="0"/>
          </a:endParaRPr>
        </a:p>
      </dgm:t>
    </dgm:pt>
    <dgm:pt modelId="{9120BEC2-691B-49D6-B9EC-E9951A313352}" type="sibTrans" cxnId="{2DC27899-D014-4DB4-AEBF-D4D101FE36E2}">
      <dgm:prSet/>
      <dgm:spPr/>
      <dgm:t>
        <a:bodyPr/>
        <a:lstStyle/>
        <a:p>
          <a:endParaRPr lang="es-MX" sz="2000">
            <a:latin typeface="Arial" panose="020B0604020202020204" pitchFamily="34" charset="0"/>
            <a:cs typeface="Arial" panose="020B0604020202020204" pitchFamily="34" charset="0"/>
          </a:endParaRPr>
        </a:p>
      </dgm:t>
    </dgm:pt>
    <dgm:pt modelId="{9E4DD089-D021-42A0-93F8-E2E2112BB537}">
      <dgm:prSet phldrT="[Texto]" custT="1"/>
      <dgm:spPr/>
      <dgm:t>
        <a:bodyPr/>
        <a:lstStyle/>
        <a:p>
          <a:r>
            <a:rPr lang="es-MX" sz="2000" dirty="0" smtClean="0">
              <a:latin typeface="Arial" panose="020B0604020202020204" pitchFamily="34" charset="0"/>
              <a:cs typeface="Arial" panose="020B0604020202020204" pitchFamily="34" charset="0"/>
            </a:rPr>
            <a:t>G).- Sociedad Microindustrial</a:t>
          </a:r>
          <a:endParaRPr lang="es-MX" sz="2000" dirty="0">
            <a:latin typeface="Arial" panose="020B0604020202020204" pitchFamily="34" charset="0"/>
            <a:cs typeface="Arial" panose="020B0604020202020204" pitchFamily="34" charset="0"/>
          </a:endParaRPr>
        </a:p>
      </dgm:t>
    </dgm:pt>
    <dgm:pt modelId="{322C3D83-7B2D-4B2E-8885-06EC7DE1C3F1}" type="sibTrans" cxnId="{1C2C8DC3-D69A-4086-A891-6E6FF0FD155F}">
      <dgm:prSet/>
      <dgm:spPr/>
      <dgm:t>
        <a:bodyPr/>
        <a:lstStyle/>
        <a:p>
          <a:endParaRPr lang="es-MX" sz="2000">
            <a:latin typeface="Arial" panose="020B0604020202020204" pitchFamily="34" charset="0"/>
            <a:cs typeface="Arial" panose="020B0604020202020204" pitchFamily="34" charset="0"/>
          </a:endParaRPr>
        </a:p>
      </dgm:t>
    </dgm:pt>
    <dgm:pt modelId="{CB2EFB9E-8C8E-4264-8CA1-E204BE45DA0F}" type="parTrans" cxnId="{1C2C8DC3-D69A-4086-A891-6E6FF0FD155F}">
      <dgm:prSet/>
      <dgm:spPr/>
      <dgm:t>
        <a:bodyPr/>
        <a:lstStyle/>
        <a:p>
          <a:endParaRPr lang="es-MX" sz="2000">
            <a:latin typeface="Arial" panose="020B0604020202020204" pitchFamily="34" charset="0"/>
            <a:cs typeface="Arial" panose="020B0604020202020204" pitchFamily="34" charset="0"/>
          </a:endParaRPr>
        </a:p>
      </dgm:t>
    </dgm:pt>
    <dgm:pt modelId="{A80346E9-013D-4479-A214-D3234998A55C}" type="pres">
      <dgm:prSet presAssocID="{EE51DF57-ABB9-4672-98A5-7EA4991F064E}" presName="matrix" presStyleCnt="0">
        <dgm:presLayoutVars>
          <dgm:chMax val="1"/>
          <dgm:dir/>
          <dgm:resizeHandles val="exact"/>
        </dgm:presLayoutVars>
      </dgm:prSet>
      <dgm:spPr/>
      <dgm:t>
        <a:bodyPr/>
        <a:lstStyle/>
        <a:p>
          <a:endParaRPr lang="es-MX"/>
        </a:p>
      </dgm:t>
    </dgm:pt>
    <dgm:pt modelId="{1D3400E6-436A-473C-9957-6268B8FECC41}" type="pres">
      <dgm:prSet presAssocID="{EE51DF57-ABB9-4672-98A5-7EA4991F064E}" presName="diamond" presStyleLbl="bgShp" presStyleIdx="0" presStyleCnt="1" custScaleX="161995"/>
      <dgm:spPr/>
    </dgm:pt>
    <dgm:pt modelId="{1EA8525C-8BB2-44EA-86CF-EB60D7A9ED1A}" type="pres">
      <dgm:prSet presAssocID="{EE51DF57-ABB9-4672-98A5-7EA4991F064E}" presName="quad1" presStyleLbl="node1" presStyleIdx="0" presStyleCnt="4" custLinFactNeighborX="1971">
        <dgm:presLayoutVars>
          <dgm:chMax val="0"/>
          <dgm:chPref val="0"/>
          <dgm:bulletEnabled val="1"/>
        </dgm:presLayoutVars>
      </dgm:prSet>
      <dgm:spPr/>
      <dgm:t>
        <a:bodyPr/>
        <a:lstStyle/>
        <a:p>
          <a:endParaRPr lang="es-MX"/>
        </a:p>
      </dgm:t>
    </dgm:pt>
    <dgm:pt modelId="{43A042C0-972C-40DB-B239-57571488C7C1}" type="pres">
      <dgm:prSet presAssocID="{EE51DF57-ABB9-4672-98A5-7EA4991F064E}" presName="quad2" presStyleLbl="node1" presStyleIdx="1" presStyleCnt="4">
        <dgm:presLayoutVars>
          <dgm:chMax val="0"/>
          <dgm:chPref val="0"/>
          <dgm:bulletEnabled val="1"/>
        </dgm:presLayoutVars>
      </dgm:prSet>
      <dgm:spPr/>
      <dgm:t>
        <a:bodyPr/>
        <a:lstStyle/>
        <a:p>
          <a:endParaRPr lang="es-MX"/>
        </a:p>
      </dgm:t>
    </dgm:pt>
    <dgm:pt modelId="{B1CE2F3C-CA6D-4E20-BC6D-2F7A41D8571C}" type="pres">
      <dgm:prSet presAssocID="{EE51DF57-ABB9-4672-98A5-7EA4991F064E}" presName="quad3" presStyleLbl="node1" presStyleIdx="2" presStyleCnt="4" custScaleX="109816">
        <dgm:presLayoutVars>
          <dgm:chMax val="0"/>
          <dgm:chPref val="0"/>
          <dgm:bulletEnabled val="1"/>
        </dgm:presLayoutVars>
      </dgm:prSet>
      <dgm:spPr/>
      <dgm:t>
        <a:bodyPr/>
        <a:lstStyle/>
        <a:p>
          <a:endParaRPr lang="es-MX"/>
        </a:p>
      </dgm:t>
    </dgm:pt>
    <dgm:pt modelId="{454A483D-2F17-4790-A2A9-20C8AE416998}" type="pres">
      <dgm:prSet presAssocID="{EE51DF57-ABB9-4672-98A5-7EA4991F064E}" presName="quad4" presStyleLbl="node1" presStyleIdx="3" presStyleCnt="4">
        <dgm:presLayoutVars>
          <dgm:chMax val="0"/>
          <dgm:chPref val="0"/>
          <dgm:bulletEnabled val="1"/>
        </dgm:presLayoutVars>
      </dgm:prSet>
      <dgm:spPr/>
      <dgm:t>
        <a:bodyPr/>
        <a:lstStyle/>
        <a:p>
          <a:endParaRPr lang="es-MX"/>
        </a:p>
      </dgm:t>
    </dgm:pt>
  </dgm:ptLst>
  <dgm:cxnLst>
    <dgm:cxn modelId="{701C1C52-46B1-4010-8F22-40FB8306A5AD}" type="presOf" srcId="{CB13FB90-2AF9-4B98-8881-79BE1E6A0242}" destId="{43A042C0-972C-40DB-B239-57571488C7C1}" srcOrd="0" destOrd="0" presId="urn:microsoft.com/office/officeart/2005/8/layout/matrix3"/>
    <dgm:cxn modelId="{53088FE6-3680-4498-85A6-7A92320F6EE3}" type="presOf" srcId="{F923C82A-19DD-49E4-9086-0283BA097573}" destId="{1EA8525C-8BB2-44EA-86CF-EB60D7A9ED1A}" srcOrd="0" destOrd="0" presId="urn:microsoft.com/office/officeart/2005/8/layout/matrix3"/>
    <dgm:cxn modelId="{62F418FF-DDF8-47D1-907D-3B0A1CF43FD4}" type="presOf" srcId="{9E4DD089-D021-42A0-93F8-E2E2112BB537}" destId="{B1CE2F3C-CA6D-4E20-BC6D-2F7A41D8571C}" srcOrd="0" destOrd="0" presId="urn:microsoft.com/office/officeart/2005/8/layout/matrix3"/>
    <dgm:cxn modelId="{1C2C8DC3-D69A-4086-A891-6E6FF0FD155F}" srcId="{EE51DF57-ABB9-4672-98A5-7EA4991F064E}" destId="{9E4DD089-D021-42A0-93F8-E2E2112BB537}" srcOrd="2" destOrd="0" parTransId="{CB2EFB9E-8C8E-4264-8CA1-E204BE45DA0F}" sibTransId="{322C3D83-7B2D-4B2E-8885-06EC7DE1C3F1}"/>
    <dgm:cxn modelId="{A9B1040A-E2AE-4D9D-B0C4-07A8B329884F}" srcId="{EE51DF57-ABB9-4672-98A5-7EA4991F064E}" destId="{F923C82A-19DD-49E4-9086-0283BA097573}" srcOrd="0" destOrd="0" parTransId="{2DD352D4-A829-4670-950E-248CC8BB1EB2}" sibTransId="{B0E69B4D-6C1F-4772-88B6-5C8699C8CD4C}"/>
    <dgm:cxn modelId="{2DC27899-D014-4DB4-AEBF-D4D101FE36E2}" srcId="{EE51DF57-ABB9-4672-98A5-7EA4991F064E}" destId="{CB13FB90-2AF9-4B98-8881-79BE1E6A0242}" srcOrd="1" destOrd="0" parTransId="{6FC91F03-827B-492F-8955-6E9B49985F8F}" sibTransId="{9120BEC2-691B-49D6-B9EC-E9951A313352}"/>
    <dgm:cxn modelId="{BE16A375-EA83-414C-987D-D385CBB78F01}" type="presOf" srcId="{EE51DF57-ABB9-4672-98A5-7EA4991F064E}" destId="{A80346E9-013D-4479-A214-D3234998A55C}" srcOrd="0" destOrd="0" presId="urn:microsoft.com/office/officeart/2005/8/layout/matrix3"/>
    <dgm:cxn modelId="{E9302B2E-B1F4-4EBC-82F8-9C9E607DA3E5}" type="presParOf" srcId="{A80346E9-013D-4479-A214-D3234998A55C}" destId="{1D3400E6-436A-473C-9957-6268B8FECC41}" srcOrd="0" destOrd="0" presId="urn:microsoft.com/office/officeart/2005/8/layout/matrix3"/>
    <dgm:cxn modelId="{D9C543B9-B397-46AF-BAD1-DD9BC706D407}" type="presParOf" srcId="{A80346E9-013D-4479-A214-D3234998A55C}" destId="{1EA8525C-8BB2-44EA-86CF-EB60D7A9ED1A}" srcOrd="1" destOrd="0" presId="urn:microsoft.com/office/officeart/2005/8/layout/matrix3"/>
    <dgm:cxn modelId="{A78334FF-30EB-4E8D-9139-7F7EC8C86E88}" type="presParOf" srcId="{A80346E9-013D-4479-A214-D3234998A55C}" destId="{43A042C0-972C-40DB-B239-57571488C7C1}" srcOrd="2" destOrd="0" presId="urn:microsoft.com/office/officeart/2005/8/layout/matrix3"/>
    <dgm:cxn modelId="{EC0BACEE-796C-43AC-9041-1E1C917FADD8}" type="presParOf" srcId="{A80346E9-013D-4479-A214-D3234998A55C}" destId="{B1CE2F3C-CA6D-4E20-BC6D-2F7A41D8571C}" srcOrd="3" destOrd="0" presId="urn:microsoft.com/office/officeart/2005/8/layout/matrix3"/>
    <dgm:cxn modelId="{C9CFB687-7471-4F2A-9C78-3414F69AAB82}" type="presParOf" srcId="{A80346E9-013D-4479-A214-D3234998A55C}" destId="{454A483D-2F17-4790-A2A9-20C8AE41699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CA7D3F-2DC5-40F1-98EA-486B6A21AAAC}" type="doc">
      <dgm:prSet loTypeId="urn:microsoft.com/office/officeart/2011/layout/CircleProcess" loCatId="process" qsTypeId="urn:microsoft.com/office/officeart/2005/8/quickstyle/3d7" qsCatId="3D" csTypeId="urn:microsoft.com/office/officeart/2005/8/colors/accent1_2" csCatId="accent1" phldr="1"/>
      <dgm:spPr/>
      <dgm:t>
        <a:bodyPr/>
        <a:lstStyle/>
        <a:p>
          <a:endParaRPr lang="es-MX"/>
        </a:p>
      </dgm:t>
    </dgm:pt>
    <dgm:pt modelId="{2600360E-28F2-45BB-BB90-4E3722BC39E5}">
      <dgm:prSet phldrT="[Texto]"/>
      <dgm:spPr/>
      <dgm:t>
        <a:bodyPr/>
        <a:lstStyle/>
        <a:p>
          <a:r>
            <a:rPr lang="es-MX" b="1" dirty="0" smtClean="0"/>
            <a:t>2.- Sociedades Civiles</a:t>
          </a:r>
          <a:endParaRPr lang="es-MX" b="1" dirty="0"/>
        </a:p>
      </dgm:t>
    </dgm:pt>
    <dgm:pt modelId="{E6055D8C-B1BE-4EF5-BF76-76AEA4285BE4}" type="parTrans" cxnId="{9876CF7F-1AB8-40C5-BB35-013A1AE22E69}">
      <dgm:prSet/>
      <dgm:spPr/>
      <dgm:t>
        <a:bodyPr/>
        <a:lstStyle/>
        <a:p>
          <a:endParaRPr lang="es-MX"/>
        </a:p>
      </dgm:t>
    </dgm:pt>
    <dgm:pt modelId="{81A08C8A-26E6-4913-A014-3E6E48AFE747}" type="sibTrans" cxnId="{9876CF7F-1AB8-40C5-BB35-013A1AE22E69}">
      <dgm:prSet/>
      <dgm:spPr/>
      <dgm:t>
        <a:bodyPr/>
        <a:lstStyle/>
        <a:p>
          <a:endParaRPr lang="es-MX"/>
        </a:p>
      </dgm:t>
    </dgm:pt>
    <dgm:pt modelId="{44DDF6F1-823B-4764-A1EF-7743209F9C6C}">
      <dgm:prSet phldrT="[Texto]"/>
      <dgm:spPr/>
      <dgm:t>
        <a:bodyPr/>
        <a:lstStyle/>
        <a:p>
          <a:r>
            <a:rPr lang="es-MX" dirty="0" smtClean="0"/>
            <a:t>A).- Sociedad Civil</a:t>
          </a:r>
          <a:endParaRPr lang="es-MX" dirty="0"/>
        </a:p>
      </dgm:t>
    </dgm:pt>
    <dgm:pt modelId="{ADBA0645-43A4-4AF9-8373-988D8F68CF5B}" type="parTrans" cxnId="{C7FDFB41-5C8B-4DA5-B201-11325BF4BD71}">
      <dgm:prSet/>
      <dgm:spPr/>
      <dgm:t>
        <a:bodyPr/>
        <a:lstStyle/>
        <a:p>
          <a:endParaRPr lang="es-MX"/>
        </a:p>
      </dgm:t>
    </dgm:pt>
    <dgm:pt modelId="{A5EB2FCD-1281-4C01-B99E-2F9207835737}" type="sibTrans" cxnId="{C7FDFB41-5C8B-4DA5-B201-11325BF4BD71}">
      <dgm:prSet/>
      <dgm:spPr/>
      <dgm:t>
        <a:bodyPr/>
        <a:lstStyle/>
        <a:p>
          <a:endParaRPr lang="es-MX"/>
        </a:p>
      </dgm:t>
    </dgm:pt>
    <dgm:pt modelId="{16D2BC18-09A5-4FC2-B7FA-07285330F440}">
      <dgm:prSet phldrT="[Texto]"/>
      <dgm:spPr/>
      <dgm:t>
        <a:bodyPr/>
        <a:lstStyle/>
        <a:p>
          <a:r>
            <a:rPr lang="es-MX" dirty="0" smtClean="0"/>
            <a:t>B).- Asociación Civil</a:t>
          </a:r>
          <a:endParaRPr lang="es-MX" dirty="0"/>
        </a:p>
      </dgm:t>
    </dgm:pt>
    <dgm:pt modelId="{0727F6C2-3CCB-42C0-B8AE-07B6E37635BC}" type="parTrans" cxnId="{C8458A74-90FC-4A91-9B75-967F4F1C34DD}">
      <dgm:prSet/>
      <dgm:spPr/>
      <dgm:t>
        <a:bodyPr/>
        <a:lstStyle/>
        <a:p>
          <a:endParaRPr lang="es-MX"/>
        </a:p>
      </dgm:t>
    </dgm:pt>
    <dgm:pt modelId="{D8FAEE76-7F9C-4747-A17F-8B35FC7473C8}" type="sibTrans" cxnId="{C8458A74-90FC-4A91-9B75-967F4F1C34DD}">
      <dgm:prSet/>
      <dgm:spPr/>
      <dgm:t>
        <a:bodyPr/>
        <a:lstStyle/>
        <a:p>
          <a:endParaRPr lang="es-MX"/>
        </a:p>
      </dgm:t>
    </dgm:pt>
    <dgm:pt modelId="{D7FFFC27-BC2C-4F69-BF97-47AA3CC42768}" type="pres">
      <dgm:prSet presAssocID="{BBCA7D3F-2DC5-40F1-98EA-486B6A21AAAC}" presName="Name0" presStyleCnt="0">
        <dgm:presLayoutVars>
          <dgm:chMax val="11"/>
          <dgm:chPref val="11"/>
          <dgm:dir/>
          <dgm:resizeHandles/>
        </dgm:presLayoutVars>
      </dgm:prSet>
      <dgm:spPr/>
      <dgm:t>
        <a:bodyPr/>
        <a:lstStyle/>
        <a:p>
          <a:endParaRPr lang="es-MX"/>
        </a:p>
      </dgm:t>
    </dgm:pt>
    <dgm:pt modelId="{FA0D4AD3-CB89-42AF-8DF9-B2426FC63297}" type="pres">
      <dgm:prSet presAssocID="{16D2BC18-09A5-4FC2-B7FA-07285330F440}" presName="Accent3" presStyleCnt="0"/>
      <dgm:spPr/>
    </dgm:pt>
    <dgm:pt modelId="{9CB14BAD-A6A5-42A9-AC0E-BB64DDC62D4E}" type="pres">
      <dgm:prSet presAssocID="{16D2BC18-09A5-4FC2-B7FA-07285330F440}" presName="Accent" presStyleLbl="node1" presStyleIdx="0" presStyleCnt="3"/>
      <dgm:spPr/>
    </dgm:pt>
    <dgm:pt modelId="{E8D3ADA4-ED50-4099-8065-22FF273C3FF1}" type="pres">
      <dgm:prSet presAssocID="{16D2BC18-09A5-4FC2-B7FA-07285330F440}" presName="ParentBackground3" presStyleCnt="0"/>
      <dgm:spPr/>
    </dgm:pt>
    <dgm:pt modelId="{3BD55ADC-B3F8-4971-9362-10A8E05AF4C0}" type="pres">
      <dgm:prSet presAssocID="{16D2BC18-09A5-4FC2-B7FA-07285330F440}" presName="ParentBackground" presStyleLbl="fgAcc1" presStyleIdx="0" presStyleCnt="3"/>
      <dgm:spPr/>
      <dgm:t>
        <a:bodyPr/>
        <a:lstStyle/>
        <a:p>
          <a:endParaRPr lang="es-MX"/>
        </a:p>
      </dgm:t>
    </dgm:pt>
    <dgm:pt modelId="{B00EE855-276A-4751-B6ED-F860D8A2A564}" type="pres">
      <dgm:prSet presAssocID="{16D2BC18-09A5-4FC2-B7FA-07285330F440}" presName="Parent3" presStyleLbl="revTx" presStyleIdx="0" presStyleCnt="0">
        <dgm:presLayoutVars>
          <dgm:chMax val="1"/>
          <dgm:chPref val="1"/>
          <dgm:bulletEnabled val="1"/>
        </dgm:presLayoutVars>
      </dgm:prSet>
      <dgm:spPr/>
      <dgm:t>
        <a:bodyPr/>
        <a:lstStyle/>
        <a:p>
          <a:endParaRPr lang="es-MX"/>
        </a:p>
      </dgm:t>
    </dgm:pt>
    <dgm:pt modelId="{166DC558-6521-47C3-B93C-CBBE918A2F1A}" type="pres">
      <dgm:prSet presAssocID="{44DDF6F1-823B-4764-A1EF-7743209F9C6C}" presName="Accent2" presStyleCnt="0"/>
      <dgm:spPr/>
    </dgm:pt>
    <dgm:pt modelId="{798B87C3-3736-46C6-863B-86AA3609AFAE}" type="pres">
      <dgm:prSet presAssocID="{44DDF6F1-823B-4764-A1EF-7743209F9C6C}" presName="Accent" presStyleLbl="node1" presStyleIdx="1" presStyleCnt="3"/>
      <dgm:spPr/>
    </dgm:pt>
    <dgm:pt modelId="{803CE3AF-2CFD-4C66-9BF0-FBDBEC3D97E7}" type="pres">
      <dgm:prSet presAssocID="{44DDF6F1-823B-4764-A1EF-7743209F9C6C}" presName="ParentBackground2" presStyleCnt="0"/>
      <dgm:spPr/>
    </dgm:pt>
    <dgm:pt modelId="{C6FB9271-D367-4859-9D41-23B2EF7744C1}" type="pres">
      <dgm:prSet presAssocID="{44DDF6F1-823B-4764-A1EF-7743209F9C6C}" presName="ParentBackground" presStyleLbl="fgAcc1" presStyleIdx="1" presStyleCnt="3"/>
      <dgm:spPr/>
      <dgm:t>
        <a:bodyPr/>
        <a:lstStyle/>
        <a:p>
          <a:endParaRPr lang="es-MX"/>
        </a:p>
      </dgm:t>
    </dgm:pt>
    <dgm:pt modelId="{02492EB5-2CF6-442C-9B6A-A2DA7F4770AC}" type="pres">
      <dgm:prSet presAssocID="{44DDF6F1-823B-4764-A1EF-7743209F9C6C}" presName="Parent2" presStyleLbl="revTx" presStyleIdx="0" presStyleCnt="0">
        <dgm:presLayoutVars>
          <dgm:chMax val="1"/>
          <dgm:chPref val="1"/>
          <dgm:bulletEnabled val="1"/>
        </dgm:presLayoutVars>
      </dgm:prSet>
      <dgm:spPr/>
      <dgm:t>
        <a:bodyPr/>
        <a:lstStyle/>
        <a:p>
          <a:endParaRPr lang="es-MX"/>
        </a:p>
      </dgm:t>
    </dgm:pt>
    <dgm:pt modelId="{53CE63BE-8E3A-44B8-A365-B3AF389078DF}" type="pres">
      <dgm:prSet presAssocID="{2600360E-28F2-45BB-BB90-4E3722BC39E5}" presName="Accent1" presStyleCnt="0"/>
      <dgm:spPr/>
    </dgm:pt>
    <dgm:pt modelId="{E4F847D9-D339-44CB-89BF-F440568A1CEF}" type="pres">
      <dgm:prSet presAssocID="{2600360E-28F2-45BB-BB90-4E3722BC39E5}" presName="Accent" presStyleLbl="node1" presStyleIdx="2" presStyleCnt="3"/>
      <dgm:spPr/>
    </dgm:pt>
    <dgm:pt modelId="{D6559CDF-D69F-431A-8034-ADBAAAE84B77}" type="pres">
      <dgm:prSet presAssocID="{2600360E-28F2-45BB-BB90-4E3722BC39E5}" presName="ParentBackground1" presStyleCnt="0"/>
      <dgm:spPr/>
    </dgm:pt>
    <dgm:pt modelId="{F1046E76-DD40-44EC-93A9-645F7DA08498}" type="pres">
      <dgm:prSet presAssocID="{2600360E-28F2-45BB-BB90-4E3722BC39E5}" presName="ParentBackground" presStyleLbl="fgAcc1" presStyleIdx="2" presStyleCnt="3"/>
      <dgm:spPr/>
      <dgm:t>
        <a:bodyPr/>
        <a:lstStyle/>
        <a:p>
          <a:endParaRPr lang="es-MX"/>
        </a:p>
      </dgm:t>
    </dgm:pt>
    <dgm:pt modelId="{C89BCF11-BEFC-43DE-B132-5119D047C06F}" type="pres">
      <dgm:prSet presAssocID="{2600360E-28F2-45BB-BB90-4E3722BC39E5}" presName="Parent1" presStyleLbl="revTx" presStyleIdx="0" presStyleCnt="0">
        <dgm:presLayoutVars>
          <dgm:chMax val="1"/>
          <dgm:chPref val="1"/>
          <dgm:bulletEnabled val="1"/>
        </dgm:presLayoutVars>
      </dgm:prSet>
      <dgm:spPr/>
      <dgm:t>
        <a:bodyPr/>
        <a:lstStyle/>
        <a:p>
          <a:endParaRPr lang="es-MX"/>
        </a:p>
      </dgm:t>
    </dgm:pt>
  </dgm:ptLst>
  <dgm:cxnLst>
    <dgm:cxn modelId="{9876CF7F-1AB8-40C5-BB35-013A1AE22E69}" srcId="{BBCA7D3F-2DC5-40F1-98EA-486B6A21AAAC}" destId="{2600360E-28F2-45BB-BB90-4E3722BC39E5}" srcOrd="0" destOrd="0" parTransId="{E6055D8C-B1BE-4EF5-BF76-76AEA4285BE4}" sibTransId="{81A08C8A-26E6-4913-A014-3E6E48AFE747}"/>
    <dgm:cxn modelId="{770FA00B-DA0E-4378-A431-F95C5EF490E2}" type="presOf" srcId="{16D2BC18-09A5-4FC2-B7FA-07285330F440}" destId="{3BD55ADC-B3F8-4971-9362-10A8E05AF4C0}" srcOrd="0" destOrd="0" presId="urn:microsoft.com/office/officeart/2011/layout/CircleProcess"/>
    <dgm:cxn modelId="{C37EB17E-F93C-4994-B848-F059EA887BCC}" type="presOf" srcId="{44DDF6F1-823B-4764-A1EF-7743209F9C6C}" destId="{C6FB9271-D367-4859-9D41-23B2EF7744C1}" srcOrd="0" destOrd="0" presId="urn:microsoft.com/office/officeart/2011/layout/CircleProcess"/>
    <dgm:cxn modelId="{1F9D52DE-6C07-402D-A070-3B698628E227}" type="presOf" srcId="{16D2BC18-09A5-4FC2-B7FA-07285330F440}" destId="{B00EE855-276A-4751-B6ED-F860D8A2A564}" srcOrd="1" destOrd="0" presId="urn:microsoft.com/office/officeart/2011/layout/CircleProcess"/>
    <dgm:cxn modelId="{C7FDFB41-5C8B-4DA5-B201-11325BF4BD71}" srcId="{BBCA7D3F-2DC5-40F1-98EA-486B6A21AAAC}" destId="{44DDF6F1-823B-4764-A1EF-7743209F9C6C}" srcOrd="1" destOrd="0" parTransId="{ADBA0645-43A4-4AF9-8373-988D8F68CF5B}" sibTransId="{A5EB2FCD-1281-4C01-B99E-2F9207835737}"/>
    <dgm:cxn modelId="{C8458A74-90FC-4A91-9B75-967F4F1C34DD}" srcId="{BBCA7D3F-2DC5-40F1-98EA-486B6A21AAAC}" destId="{16D2BC18-09A5-4FC2-B7FA-07285330F440}" srcOrd="2" destOrd="0" parTransId="{0727F6C2-3CCB-42C0-B8AE-07B6E37635BC}" sibTransId="{D8FAEE76-7F9C-4747-A17F-8B35FC7473C8}"/>
    <dgm:cxn modelId="{C3C2E039-3B0E-41F6-855B-69E6D2E4DEED}" type="presOf" srcId="{2600360E-28F2-45BB-BB90-4E3722BC39E5}" destId="{C89BCF11-BEFC-43DE-B132-5119D047C06F}" srcOrd="1" destOrd="0" presId="urn:microsoft.com/office/officeart/2011/layout/CircleProcess"/>
    <dgm:cxn modelId="{80F14FA5-A515-4A85-953E-604BED907023}" type="presOf" srcId="{BBCA7D3F-2DC5-40F1-98EA-486B6A21AAAC}" destId="{D7FFFC27-BC2C-4F69-BF97-47AA3CC42768}" srcOrd="0" destOrd="0" presId="urn:microsoft.com/office/officeart/2011/layout/CircleProcess"/>
    <dgm:cxn modelId="{B0338E16-BA58-40B3-8E45-52C551F3183E}" type="presOf" srcId="{2600360E-28F2-45BB-BB90-4E3722BC39E5}" destId="{F1046E76-DD40-44EC-93A9-645F7DA08498}" srcOrd="0" destOrd="0" presId="urn:microsoft.com/office/officeart/2011/layout/CircleProcess"/>
    <dgm:cxn modelId="{8267BE92-9A50-4500-8128-351FB519971D}" type="presOf" srcId="{44DDF6F1-823B-4764-A1EF-7743209F9C6C}" destId="{02492EB5-2CF6-442C-9B6A-A2DA7F4770AC}" srcOrd="1" destOrd="0" presId="urn:microsoft.com/office/officeart/2011/layout/CircleProcess"/>
    <dgm:cxn modelId="{9BE267B1-D2A8-4E3A-BD28-053522245934}" type="presParOf" srcId="{D7FFFC27-BC2C-4F69-BF97-47AA3CC42768}" destId="{FA0D4AD3-CB89-42AF-8DF9-B2426FC63297}" srcOrd="0" destOrd="0" presId="urn:microsoft.com/office/officeart/2011/layout/CircleProcess"/>
    <dgm:cxn modelId="{6258AB52-29CD-4D50-9264-AB16CC20DB29}" type="presParOf" srcId="{FA0D4AD3-CB89-42AF-8DF9-B2426FC63297}" destId="{9CB14BAD-A6A5-42A9-AC0E-BB64DDC62D4E}" srcOrd="0" destOrd="0" presId="urn:microsoft.com/office/officeart/2011/layout/CircleProcess"/>
    <dgm:cxn modelId="{93108FC1-FACA-4AEC-AEB9-07417E9A2B8D}" type="presParOf" srcId="{D7FFFC27-BC2C-4F69-BF97-47AA3CC42768}" destId="{E8D3ADA4-ED50-4099-8065-22FF273C3FF1}" srcOrd="1" destOrd="0" presId="urn:microsoft.com/office/officeart/2011/layout/CircleProcess"/>
    <dgm:cxn modelId="{8BE59168-D564-4FF7-8767-7018265CF8D8}" type="presParOf" srcId="{E8D3ADA4-ED50-4099-8065-22FF273C3FF1}" destId="{3BD55ADC-B3F8-4971-9362-10A8E05AF4C0}" srcOrd="0" destOrd="0" presId="urn:microsoft.com/office/officeart/2011/layout/CircleProcess"/>
    <dgm:cxn modelId="{4B418136-852E-43AF-A87A-86297A2FC82C}" type="presParOf" srcId="{D7FFFC27-BC2C-4F69-BF97-47AA3CC42768}" destId="{B00EE855-276A-4751-B6ED-F860D8A2A564}" srcOrd="2" destOrd="0" presId="urn:microsoft.com/office/officeart/2011/layout/CircleProcess"/>
    <dgm:cxn modelId="{E09522DE-F855-43B9-9712-FB1DDCE6E6D9}" type="presParOf" srcId="{D7FFFC27-BC2C-4F69-BF97-47AA3CC42768}" destId="{166DC558-6521-47C3-B93C-CBBE918A2F1A}" srcOrd="3" destOrd="0" presId="urn:microsoft.com/office/officeart/2011/layout/CircleProcess"/>
    <dgm:cxn modelId="{61C60775-DB7A-4B08-B4B7-A2B96A43BC23}" type="presParOf" srcId="{166DC558-6521-47C3-B93C-CBBE918A2F1A}" destId="{798B87C3-3736-46C6-863B-86AA3609AFAE}" srcOrd="0" destOrd="0" presId="urn:microsoft.com/office/officeart/2011/layout/CircleProcess"/>
    <dgm:cxn modelId="{92705E62-CC57-4474-A31C-80BB050E1AF0}" type="presParOf" srcId="{D7FFFC27-BC2C-4F69-BF97-47AA3CC42768}" destId="{803CE3AF-2CFD-4C66-9BF0-FBDBEC3D97E7}" srcOrd="4" destOrd="0" presId="urn:microsoft.com/office/officeart/2011/layout/CircleProcess"/>
    <dgm:cxn modelId="{0A5B2483-8EFC-47C7-8CFC-64A4F6E4BA13}" type="presParOf" srcId="{803CE3AF-2CFD-4C66-9BF0-FBDBEC3D97E7}" destId="{C6FB9271-D367-4859-9D41-23B2EF7744C1}" srcOrd="0" destOrd="0" presId="urn:microsoft.com/office/officeart/2011/layout/CircleProcess"/>
    <dgm:cxn modelId="{3D58C67F-E2F8-4828-9067-146F0AAB3219}" type="presParOf" srcId="{D7FFFC27-BC2C-4F69-BF97-47AA3CC42768}" destId="{02492EB5-2CF6-442C-9B6A-A2DA7F4770AC}" srcOrd="5" destOrd="0" presId="urn:microsoft.com/office/officeart/2011/layout/CircleProcess"/>
    <dgm:cxn modelId="{70ED4BD2-767E-42C5-B1C7-7ADBF84AF6C0}" type="presParOf" srcId="{D7FFFC27-BC2C-4F69-BF97-47AA3CC42768}" destId="{53CE63BE-8E3A-44B8-A365-B3AF389078DF}" srcOrd="6" destOrd="0" presId="urn:microsoft.com/office/officeart/2011/layout/CircleProcess"/>
    <dgm:cxn modelId="{6E29A830-6BD9-45D1-A71E-AECDDD5E0306}" type="presParOf" srcId="{53CE63BE-8E3A-44B8-A365-B3AF389078DF}" destId="{E4F847D9-D339-44CB-89BF-F440568A1CEF}" srcOrd="0" destOrd="0" presId="urn:microsoft.com/office/officeart/2011/layout/CircleProcess"/>
    <dgm:cxn modelId="{BE9613C3-F62B-41CB-B835-540972617805}" type="presParOf" srcId="{D7FFFC27-BC2C-4F69-BF97-47AA3CC42768}" destId="{D6559CDF-D69F-431A-8034-ADBAAAE84B77}" srcOrd="7" destOrd="0" presId="urn:microsoft.com/office/officeart/2011/layout/CircleProcess"/>
    <dgm:cxn modelId="{72E2BA9F-CABF-40F0-87FE-E7865B6964EB}" type="presParOf" srcId="{D6559CDF-D69F-431A-8034-ADBAAAE84B77}" destId="{F1046E76-DD40-44EC-93A9-645F7DA08498}" srcOrd="0" destOrd="0" presId="urn:microsoft.com/office/officeart/2011/layout/CircleProcess"/>
    <dgm:cxn modelId="{920779AE-99B8-4A54-AF49-7169B9E40CFE}" type="presParOf" srcId="{D7FFFC27-BC2C-4F69-BF97-47AA3CC42768}" destId="{C89BCF11-BEFC-43DE-B132-5119D047C06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C974FD-4867-40DD-8E9C-7E00BB59F148}" type="doc">
      <dgm:prSet loTypeId="urn:microsoft.com/office/officeart/2008/layout/RadialCluster" loCatId="cycle" qsTypeId="urn:microsoft.com/office/officeart/2005/8/quickstyle/3d3" qsCatId="3D" csTypeId="urn:microsoft.com/office/officeart/2005/8/colors/accent1_2" csCatId="accent1" phldr="1"/>
      <dgm:spPr/>
      <dgm:t>
        <a:bodyPr/>
        <a:lstStyle/>
        <a:p>
          <a:endParaRPr lang="es-MX"/>
        </a:p>
      </dgm:t>
    </dgm:pt>
    <dgm:pt modelId="{67DA9E09-E181-4AAE-92EA-C4D05549FE87}">
      <dgm:prSet phldrT="[Texto]" custT="1"/>
      <dgm:spPr/>
      <dgm:t>
        <a:bodyPr/>
        <a:lstStyle/>
        <a:p>
          <a:r>
            <a:rPr lang="es-MX" sz="1800" b="1" dirty="0" smtClean="0">
              <a:solidFill>
                <a:schemeClr val="tx1"/>
              </a:solidFill>
              <a:latin typeface="Arial" panose="020B0604020202020204" pitchFamily="34" charset="0"/>
              <a:cs typeface="Arial" panose="020B0604020202020204" pitchFamily="34" charset="0"/>
            </a:rPr>
            <a:t>3.- Sociedades de beneficencia y asistencia</a:t>
          </a:r>
          <a:endParaRPr lang="es-MX" sz="1800" b="1" dirty="0">
            <a:solidFill>
              <a:schemeClr val="tx1"/>
            </a:solidFill>
            <a:latin typeface="Arial" panose="020B0604020202020204" pitchFamily="34" charset="0"/>
            <a:cs typeface="Arial" panose="020B0604020202020204" pitchFamily="34" charset="0"/>
          </a:endParaRPr>
        </a:p>
      </dgm:t>
    </dgm:pt>
    <dgm:pt modelId="{5B50DC54-C310-4437-BDA6-844DEAFD959A}" type="parTrans" cxnId="{BB5D9995-C9E8-43B3-B7B7-BF35BB25F67A}">
      <dgm:prSet/>
      <dgm:spPr/>
      <dgm:t>
        <a:bodyPr/>
        <a:lstStyle/>
        <a:p>
          <a:endParaRPr lang="es-MX" sz="1800">
            <a:latin typeface="Arial" panose="020B0604020202020204" pitchFamily="34" charset="0"/>
            <a:cs typeface="Arial" panose="020B0604020202020204" pitchFamily="34" charset="0"/>
          </a:endParaRPr>
        </a:p>
      </dgm:t>
    </dgm:pt>
    <dgm:pt modelId="{E457ECE7-3B54-4B6C-AED3-AD88BF8CC289}" type="sibTrans" cxnId="{BB5D9995-C9E8-43B3-B7B7-BF35BB25F67A}">
      <dgm:prSet/>
      <dgm:spPr/>
      <dgm:t>
        <a:bodyPr/>
        <a:lstStyle/>
        <a:p>
          <a:endParaRPr lang="es-MX" sz="1800">
            <a:latin typeface="Arial" panose="020B0604020202020204" pitchFamily="34" charset="0"/>
            <a:cs typeface="Arial" panose="020B0604020202020204" pitchFamily="34" charset="0"/>
          </a:endParaRPr>
        </a:p>
      </dgm:t>
    </dgm:pt>
    <dgm:pt modelId="{80329102-35B9-44E8-95FF-B00C6F202EAF}">
      <dgm:prSet phldrT="[Texto]" custT="1"/>
      <dgm:spPr/>
      <dgm:t>
        <a:bodyPr/>
        <a:lstStyle/>
        <a:p>
          <a:r>
            <a:rPr lang="es-MX" sz="1800" dirty="0" smtClean="0">
              <a:solidFill>
                <a:schemeClr val="tx1"/>
              </a:solidFill>
              <a:latin typeface="Arial" panose="020B0604020202020204" pitchFamily="34" charset="0"/>
              <a:cs typeface="Arial" panose="020B0604020202020204" pitchFamily="34" charset="0"/>
            </a:rPr>
            <a:t>A).- Instituciones de asistencia privada</a:t>
          </a:r>
          <a:endParaRPr lang="es-MX" sz="1800" dirty="0">
            <a:solidFill>
              <a:schemeClr val="tx1"/>
            </a:solidFill>
            <a:latin typeface="Arial" panose="020B0604020202020204" pitchFamily="34" charset="0"/>
            <a:cs typeface="Arial" panose="020B0604020202020204" pitchFamily="34" charset="0"/>
          </a:endParaRPr>
        </a:p>
      </dgm:t>
    </dgm:pt>
    <dgm:pt modelId="{7D91A0EC-2332-4DFD-A69C-95021F9B8AEC}" type="parTrans" cxnId="{91BD2DB9-2608-4CAD-A517-BEDCE716D8FF}">
      <dgm:prSet/>
      <dgm:spPr/>
      <dgm:t>
        <a:bodyPr/>
        <a:lstStyle/>
        <a:p>
          <a:endParaRPr lang="es-MX" sz="1800">
            <a:latin typeface="Arial" panose="020B0604020202020204" pitchFamily="34" charset="0"/>
            <a:cs typeface="Arial" panose="020B0604020202020204" pitchFamily="34" charset="0"/>
          </a:endParaRPr>
        </a:p>
      </dgm:t>
    </dgm:pt>
    <dgm:pt modelId="{0D1CB8CF-D393-4CA7-BB0D-CAD98FDCCE70}" type="sibTrans" cxnId="{91BD2DB9-2608-4CAD-A517-BEDCE716D8FF}">
      <dgm:prSet/>
      <dgm:spPr/>
      <dgm:t>
        <a:bodyPr/>
        <a:lstStyle/>
        <a:p>
          <a:endParaRPr lang="es-MX" sz="1800">
            <a:latin typeface="Arial" panose="020B0604020202020204" pitchFamily="34" charset="0"/>
            <a:cs typeface="Arial" panose="020B0604020202020204" pitchFamily="34" charset="0"/>
          </a:endParaRPr>
        </a:p>
      </dgm:t>
    </dgm:pt>
    <dgm:pt modelId="{17F48675-1B28-4E1A-A469-651884D81733}">
      <dgm:prSet phldrT="[Texto]" custT="1"/>
      <dgm:spPr/>
      <dgm:t>
        <a:bodyPr/>
        <a:lstStyle/>
        <a:p>
          <a:r>
            <a:rPr lang="es-MX" sz="1800" dirty="0" smtClean="0">
              <a:solidFill>
                <a:schemeClr val="tx1"/>
              </a:solidFill>
              <a:latin typeface="Arial" panose="020B0604020202020204" pitchFamily="34" charset="0"/>
              <a:cs typeface="Arial" panose="020B0604020202020204" pitchFamily="34" charset="0"/>
            </a:rPr>
            <a:t>B).- Instituciones de beneficencia privada</a:t>
          </a:r>
          <a:endParaRPr lang="es-MX" sz="1800" dirty="0">
            <a:solidFill>
              <a:schemeClr val="tx1"/>
            </a:solidFill>
            <a:latin typeface="Arial" panose="020B0604020202020204" pitchFamily="34" charset="0"/>
            <a:cs typeface="Arial" panose="020B0604020202020204" pitchFamily="34" charset="0"/>
          </a:endParaRPr>
        </a:p>
      </dgm:t>
    </dgm:pt>
    <dgm:pt modelId="{8BCCB210-C529-40B9-B235-0E2CD04B355C}" type="parTrans" cxnId="{9FD85CE0-FA49-495A-90CF-9DDE2CB1D688}">
      <dgm:prSet/>
      <dgm:spPr/>
      <dgm:t>
        <a:bodyPr/>
        <a:lstStyle/>
        <a:p>
          <a:endParaRPr lang="es-MX" sz="1800">
            <a:latin typeface="Arial" panose="020B0604020202020204" pitchFamily="34" charset="0"/>
            <a:cs typeface="Arial" panose="020B0604020202020204" pitchFamily="34" charset="0"/>
          </a:endParaRPr>
        </a:p>
      </dgm:t>
    </dgm:pt>
    <dgm:pt modelId="{53E65BB7-A435-4234-81FA-11FE6F48D85D}" type="sibTrans" cxnId="{9FD85CE0-FA49-495A-90CF-9DDE2CB1D688}">
      <dgm:prSet/>
      <dgm:spPr/>
      <dgm:t>
        <a:bodyPr/>
        <a:lstStyle/>
        <a:p>
          <a:endParaRPr lang="es-MX" sz="1800">
            <a:latin typeface="Arial" panose="020B0604020202020204" pitchFamily="34" charset="0"/>
            <a:cs typeface="Arial" panose="020B0604020202020204" pitchFamily="34" charset="0"/>
          </a:endParaRPr>
        </a:p>
      </dgm:t>
    </dgm:pt>
    <dgm:pt modelId="{FE9F7BA7-9F8A-4E85-8933-53812E8320C6}">
      <dgm:prSet phldrT="[Texto]" custT="1"/>
      <dgm:spPr/>
      <dgm:t>
        <a:bodyPr/>
        <a:lstStyle/>
        <a:p>
          <a:r>
            <a:rPr lang="es-MX" sz="1800" dirty="0" smtClean="0">
              <a:solidFill>
                <a:schemeClr val="tx1"/>
              </a:solidFill>
              <a:latin typeface="Arial" panose="020B0604020202020204" pitchFamily="34" charset="0"/>
              <a:cs typeface="Arial" panose="020B0604020202020204" pitchFamily="34" charset="0"/>
            </a:rPr>
            <a:t>C).- Sociedad de desarrollo social</a:t>
          </a:r>
          <a:endParaRPr lang="es-MX" sz="1800" dirty="0">
            <a:solidFill>
              <a:schemeClr val="tx1"/>
            </a:solidFill>
            <a:latin typeface="Arial" panose="020B0604020202020204" pitchFamily="34" charset="0"/>
            <a:cs typeface="Arial" panose="020B0604020202020204" pitchFamily="34" charset="0"/>
          </a:endParaRPr>
        </a:p>
      </dgm:t>
    </dgm:pt>
    <dgm:pt modelId="{3CA8F2EF-E4A2-4786-AFCD-424167C751BB}" type="parTrans" cxnId="{47DF8222-387B-43D2-8451-414D19F13F26}">
      <dgm:prSet/>
      <dgm:spPr/>
      <dgm:t>
        <a:bodyPr/>
        <a:lstStyle/>
        <a:p>
          <a:endParaRPr lang="es-MX" sz="1800">
            <a:latin typeface="Arial" panose="020B0604020202020204" pitchFamily="34" charset="0"/>
            <a:cs typeface="Arial" panose="020B0604020202020204" pitchFamily="34" charset="0"/>
          </a:endParaRPr>
        </a:p>
      </dgm:t>
    </dgm:pt>
    <dgm:pt modelId="{A4A602C1-B049-461E-BE6E-97DE0BFA1894}" type="sibTrans" cxnId="{47DF8222-387B-43D2-8451-414D19F13F26}">
      <dgm:prSet/>
      <dgm:spPr/>
      <dgm:t>
        <a:bodyPr/>
        <a:lstStyle/>
        <a:p>
          <a:endParaRPr lang="es-MX" sz="1800">
            <a:latin typeface="Arial" panose="020B0604020202020204" pitchFamily="34" charset="0"/>
            <a:cs typeface="Arial" panose="020B0604020202020204" pitchFamily="34" charset="0"/>
          </a:endParaRPr>
        </a:p>
      </dgm:t>
    </dgm:pt>
    <dgm:pt modelId="{DACBF776-999E-4D9D-8CDF-171E951D9D38}" type="pres">
      <dgm:prSet presAssocID="{22C974FD-4867-40DD-8E9C-7E00BB59F148}" presName="Name0" presStyleCnt="0">
        <dgm:presLayoutVars>
          <dgm:chMax val="1"/>
          <dgm:chPref val="1"/>
          <dgm:dir/>
          <dgm:animOne val="branch"/>
          <dgm:animLvl val="lvl"/>
        </dgm:presLayoutVars>
      </dgm:prSet>
      <dgm:spPr/>
      <dgm:t>
        <a:bodyPr/>
        <a:lstStyle/>
        <a:p>
          <a:endParaRPr lang="es-MX"/>
        </a:p>
      </dgm:t>
    </dgm:pt>
    <dgm:pt modelId="{DE1B8426-6DA1-4836-9B57-399618CC47C6}" type="pres">
      <dgm:prSet presAssocID="{67DA9E09-E181-4AAE-92EA-C4D05549FE87}" presName="singleCycle" presStyleCnt="0"/>
      <dgm:spPr/>
    </dgm:pt>
    <dgm:pt modelId="{E92A596A-06BF-4A5C-B38E-EA967CDD53F2}" type="pres">
      <dgm:prSet presAssocID="{67DA9E09-E181-4AAE-92EA-C4D05549FE87}" presName="singleCenter" presStyleLbl="node1" presStyleIdx="0" presStyleCnt="4" custScaleX="123269" custLinFactNeighborX="-279" custLinFactNeighborY="-8102">
        <dgm:presLayoutVars>
          <dgm:chMax val="7"/>
          <dgm:chPref val="7"/>
        </dgm:presLayoutVars>
      </dgm:prSet>
      <dgm:spPr/>
      <dgm:t>
        <a:bodyPr/>
        <a:lstStyle/>
        <a:p>
          <a:endParaRPr lang="es-MX"/>
        </a:p>
      </dgm:t>
    </dgm:pt>
    <dgm:pt modelId="{9827AAC4-98EF-4966-8C35-5557B026E66A}" type="pres">
      <dgm:prSet presAssocID="{7D91A0EC-2332-4DFD-A69C-95021F9B8AEC}" presName="Name56" presStyleLbl="parChTrans1D2" presStyleIdx="0" presStyleCnt="3"/>
      <dgm:spPr/>
      <dgm:t>
        <a:bodyPr/>
        <a:lstStyle/>
        <a:p>
          <a:endParaRPr lang="es-MX"/>
        </a:p>
      </dgm:t>
    </dgm:pt>
    <dgm:pt modelId="{1223595C-9BC3-4C11-BDF8-E73A361B5569}" type="pres">
      <dgm:prSet presAssocID="{80329102-35B9-44E8-95FF-B00C6F202EAF}" presName="text0" presStyleLbl="node1" presStyleIdx="1" presStyleCnt="4" custScaleX="219589">
        <dgm:presLayoutVars>
          <dgm:bulletEnabled val="1"/>
        </dgm:presLayoutVars>
      </dgm:prSet>
      <dgm:spPr/>
      <dgm:t>
        <a:bodyPr/>
        <a:lstStyle/>
        <a:p>
          <a:endParaRPr lang="es-MX"/>
        </a:p>
      </dgm:t>
    </dgm:pt>
    <dgm:pt modelId="{D55CFD06-8A45-49C3-878D-8680130FC8F5}" type="pres">
      <dgm:prSet presAssocID="{8BCCB210-C529-40B9-B235-0E2CD04B355C}" presName="Name56" presStyleLbl="parChTrans1D2" presStyleIdx="1" presStyleCnt="3"/>
      <dgm:spPr/>
      <dgm:t>
        <a:bodyPr/>
        <a:lstStyle/>
        <a:p>
          <a:endParaRPr lang="es-MX"/>
        </a:p>
      </dgm:t>
    </dgm:pt>
    <dgm:pt modelId="{8781D2FF-E5A5-4056-BD82-2150D882E5DB}" type="pres">
      <dgm:prSet presAssocID="{17F48675-1B28-4E1A-A469-651884D81733}" presName="text0" presStyleLbl="node1" presStyleIdx="2" presStyleCnt="4" custScaleX="206787">
        <dgm:presLayoutVars>
          <dgm:bulletEnabled val="1"/>
        </dgm:presLayoutVars>
      </dgm:prSet>
      <dgm:spPr/>
      <dgm:t>
        <a:bodyPr/>
        <a:lstStyle/>
        <a:p>
          <a:endParaRPr lang="es-MX"/>
        </a:p>
      </dgm:t>
    </dgm:pt>
    <dgm:pt modelId="{3AE2C55C-1555-42D7-937E-FD425FDDFBFF}" type="pres">
      <dgm:prSet presAssocID="{3CA8F2EF-E4A2-4786-AFCD-424167C751BB}" presName="Name56" presStyleLbl="parChTrans1D2" presStyleIdx="2" presStyleCnt="3"/>
      <dgm:spPr/>
      <dgm:t>
        <a:bodyPr/>
        <a:lstStyle/>
        <a:p>
          <a:endParaRPr lang="es-MX"/>
        </a:p>
      </dgm:t>
    </dgm:pt>
    <dgm:pt modelId="{AA70DBC1-CD36-4A32-8F04-BC498958E4AA}" type="pres">
      <dgm:prSet presAssocID="{FE9F7BA7-9F8A-4E85-8933-53812E8320C6}" presName="text0" presStyleLbl="node1" presStyleIdx="3" presStyleCnt="4" custScaleX="185742">
        <dgm:presLayoutVars>
          <dgm:bulletEnabled val="1"/>
        </dgm:presLayoutVars>
      </dgm:prSet>
      <dgm:spPr/>
      <dgm:t>
        <a:bodyPr/>
        <a:lstStyle/>
        <a:p>
          <a:endParaRPr lang="es-MX"/>
        </a:p>
      </dgm:t>
    </dgm:pt>
  </dgm:ptLst>
  <dgm:cxnLst>
    <dgm:cxn modelId="{D80992E2-BE67-4178-B69A-9E95A3F90E5E}" type="presOf" srcId="{FE9F7BA7-9F8A-4E85-8933-53812E8320C6}" destId="{AA70DBC1-CD36-4A32-8F04-BC498958E4AA}" srcOrd="0" destOrd="0" presId="urn:microsoft.com/office/officeart/2008/layout/RadialCluster"/>
    <dgm:cxn modelId="{FD664757-7012-4F26-BD90-87F33128C5DA}" type="presOf" srcId="{17F48675-1B28-4E1A-A469-651884D81733}" destId="{8781D2FF-E5A5-4056-BD82-2150D882E5DB}" srcOrd="0" destOrd="0" presId="urn:microsoft.com/office/officeart/2008/layout/RadialCluster"/>
    <dgm:cxn modelId="{BB5D9995-C9E8-43B3-B7B7-BF35BB25F67A}" srcId="{22C974FD-4867-40DD-8E9C-7E00BB59F148}" destId="{67DA9E09-E181-4AAE-92EA-C4D05549FE87}" srcOrd="0" destOrd="0" parTransId="{5B50DC54-C310-4437-BDA6-844DEAFD959A}" sibTransId="{E457ECE7-3B54-4B6C-AED3-AD88BF8CC289}"/>
    <dgm:cxn modelId="{47DF8222-387B-43D2-8451-414D19F13F26}" srcId="{67DA9E09-E181-4AAE-92EA-C4D05549FE87}" destId="{FE9F7BA7-9F8A-4E85-8933-53812E8320C6}" srcOrd="2" destOrd="0" parTransId="{3CA8F2EF-E4A2-4786-AFCD-424167C751BB}" sibTransId="{A4A602C1-B049-461E-BE6E-97DE0BFA1894}"/>
    <dgm:cxn modelId="{9FD85CE0-FA49-495A-90CF-9DDE2CB1D688}" srcId="{67DA9E09-E181-4AAE-92EA-C4D05549FE87}" destId="{17F48675-1B28-4E1A-A469-651884D81733}" srcOrd="1" destOrd="0" parTransId="{8BCCB210-C529-40B9-B235-0E2CD04B355C}" sibTransId="{53E65BB7-A435-4234-81FA-11FE6F48D85D}"/>
    <dgm:cxn modelId="{035A18A5-43EA-4AD5-8C5D-FDF738BECEAA}" type="presOf" srcId="{3CA8F2EF-E4A2-4786-AFCD-424167C751BB}" destId="{3AE2C55C-1555-42D7-937E-FD425FDDFBFF}" srcOrd="0" destOrd="0" presId="urn:microsoft.com/office/officeart/2008/layout/RadialCluster"/>
    <dgm:cxn modelId="{720BC551-DB59-43AA-A8CC-F68B88D7C8BC}" type="presOf" srcId="{22C974FD-4867-40DD-8E9C-7E00BB59F148}" destId="{DACBF776-999E-4D9D-8CDF-171E951D9D38}" srcOrd="0" destOrd="0" presId="urn:microsoft.com/office/officeart/2008/layout/RadialCluster"/>
    <dgm:cxn modelId="{ACE65B18-22E3-49D7-B776-B919BCE4ED3A}" type="presOf" srcId="{67DA9E09-E181-4AAE-92EA-C4D05549FE87}" destId="{E92A596A-06BF-4A5C-B38E-EA967CDD53F2}" srcOrd="0" destOrd="0" presId="urn:microsoft.com/office/officeart/2008/layout/RadialCluster"/>
    <dgm:cxn modelId="{944F71DE-C1DB-48F3-8C1A-EC6918B70019}" type="presOf" srcId="{80329102-35B9-44E8-95FF-B00C6F202EAF}" destId="{1223595C-9BC3-4C11-BDF8-E73A361B5569}" srcOrd="0" destOrd="0" presId="urn:microsoft.com/office/officeart/2008/layout/RadialCluster"/>
    <dgm:cxn modelId="{2E73F04D-F816-46F8-B1C4-D05A9AAED1C3}" type="presOf" srcId="{7D91A0EC-2332-4DFD-A69C-95021F9B8AEC}" destId="{9827AAC4-98EF-4966-8C35-5557B026E66A}" srcOrd="0" destOrd="0" presId="urn:microsoft.com/office/officeart/2008/layout/RadialCluster"/>
    <dgm:cxn modelId="{91BD2DB9-2608-4CAD-A517-BEDCE716D8FF}" srcId="{67DA9E09-E181-4AAE-92EA-C4D05549FE87}" destId="{80329102-35B9-44E8-95FF-B00C6F202EAF}" srcOrd="0" destOrd="0" parTransId="{7D91A0EC-2332-4DFD-A69C-95021F9B8AEC}" sibTransId="{0D1CB8CF-D393-4CA7-BB0D-CAD98FDCCE70}"/>
    <dgm:cxn modelId="{1C360F4C-E8F6-4068-9B54-106DE18A6265}" type="presOf" srcId="{8BCCB210-C529-40B9-B235-0E2CD04B355C}" destId="{D55CFD06-8A45-49C3-878D-8680130FC8F5}" srcOrd="0" destOrd="0" presId="urn:microsoft.com/office/officeart/2008/layout/RadialCluster"/>
    <dgm:cxn modelId="{88D637C9-D2B5-493E-95EE-DD35CB291029}" type="presParOf" srcId="{DACBF776-999E-4D9D-8CDF-171E951D9D38}" destId="{DE1B8426-6DA1-4836-9B57-399618CC47C6}" srcOrd="0" destOrd="0" presId="urn:microsoft.com/office/officeart/2008/layout/RadialCluster"/>
    <dgm:cxn modelId="{551C8AAC-5E5A-4125-A91A-FE4E600571D1}" type="presParOf" srcId="{DE1B8426-6DA1-4836-9B57-399618CC47C6}" destId="{E92A596A-06BF-4A5C-B38E-EA967CDD53F2}" srcOrd="0" destOrd="0" presId="urn:microsoft.com/office/officeart/2008/layout/RadialCluster"/>
    <dgm:cxn modelId="{551C1268-3E62-4498-A29A-8D9255F0A687}" type="presParOf" srcId="{DE1B8426-6DA1-4836-9B57-399618CC47C6}" destId="{9827AAC4-98EF-4966-8C35-5557B026E66A}" srcOrd="1" destOrd="0" presId="urn:microsoft.com/office/officeart/2008/layout/RadialCluster"/>
    <dgm:cxn modelId="{BE0143B0-5D41-4127-93D2-2E03B022B037}" type="presParOf" srcId="{DE1B8426-6DA1-4836-9B57-399618CC47C6}" destId="{1223595C-9BC3-4C11-BDF8-E73A361B5569}" srcOrd="2" destOrd="0" presId="urn:microsoft.com/office/officeart/2008/layout/RadialCluster"/>
    <dgm:cxn modelId="{247443D1-9891-45DE-9273-69FB870338B6}" type="presParOf" srcId="{DE1B8426-6DA1-4836-9B57-399618CC47C6}" destId="{D55CFD06-8A45-49C3-878D-8680130FC8F5}" srcOrd="3" destOrd="0" presId="urn:microsoft.com/office/officeart/2008/layout/RadialCluster"/>
    <dgm:cxn modelId="{79644712-7562-4A5F-9D4B-C89E2DB50399}" type="presParOf" srcId="{DE1B8426-6DA1-4836-9B57-399618CC47C6}" destId="{8781D2FF-E5A5-4056-BD82-2150D882E5DB}" srcOrd="4" destOrd="0" presId="urn:microsoft.com/office/officeart/2008/layout/RadialCluster"/>
    <dgm:cxn modelId="{A72DA527-8405-4099-A054-CFA84DCD2210}" type="presParOf" srcId="{DE1B8426-6DA1-4836-9B57-399618CC47C6}" destId="{3AE2C55C-1555-42D7-937E-FD425FDDFBFF}" srcOrd="5" destOrd="0" presId="urn:microsoft.com/office/officeart/2008/layout/RadialCluster"/>
    <dgm:cxn modelId="{FEFFA62C-522C-48CE-A29E-92C39C8C6F83}" type="presParOf" srcId="{DE1B8426-6DA1-4836-9B57-399618CC47C6}" destId="{AA70DBC1-CD36-4A32-8F04-BC498958E4A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ACE9DF-E15A-453A-BEE6-4110D427B628}" type="doc">
      <dgm:prSet loTypeId="urn:microsoft.com/office/officeart/2005/8/layout/cycle3" loCatId="cycle" qsTypeId="urn:microsoft.com/office/officeart/2005/8/quickstyle/3d7" qsCatId="3D" csTypeId="urn:microsoft.com/office/officeart/2005/8/colors/accent1_2" csCatId="accent1" phldr="1"/>
      <dgm:spPr/>
      <dgm:t>
        <a:bodyPr/>
        <a:lstStyle/>
        <a:p>
          <a:endParaRPr lang="es-MX"/>
        </a:p>
      </dgm:t>
    </dgm:pt>
    <dgm:pt modelId="{3CCD0932-9D43-4CDE-97F1-EA5E745B3231}">
      <dgm:prSet phldrT="[Texto]"/>
      <dgm:spPr/>
      <dgm:t>
        <a:bodyPr/>
        <a:lstStyle/>
        <a:p>
          <a:r>
            <a:rPr lang="es-MX" b="1" dirty="0" smtClean="0">
              <a:latin typeface="Arial" panose="020B0604020202020204" pitchFamily="34" charset="0"/>
              <a:cs typeface="Arial" panose="020B0604020202020204" pitchFamily="34" charset="0"/>
            </a:rPr>
            <a:t>4.- Sociedades cooperativas</a:t>
          </a:r>
          <a:endParaRPr lang="es-MX" b="1" dirty="0">
            <a:latin typeface="Arial" panose="020B0604020202020204" pitchFamily="34" charset="0"/>
            <a:cs typeface="Arial" panose="020B0604020202020204" pitchFamily="34" charset="0"/>
          </a:endParaRPr>
        </a:p>
      </dgm:t>
    </dgm:pt>
    <dgm:pt modelId="{D06C983A-049C-4B0F-BACD-B27083FE107D}" type="parTrans" cxnId="{6AD9ECC5-5CD9-4090-8D7D-FF9455B1D29F}">
      <dgm:prSet/>
      <dgm:spPr/>
      <dgm:t>
        <a:bodyPr/>
        <a:lstStyle/>
        <a:p>
          <a:endParaRPr lang="es-MX">
            <a:latin typeface="Arial" panose="020B0604020202020204" pitchFamily="34" charset="0"/>
            <a:cs typeface="Arial" panose="020B0604020202020204" pitchFamily="34" charset="0"/>
          </a:endParaRPr>
        </a:p>
      </dgm:t>
    </dgm:pt>
    <dgm:pt modelId="{0244B96E-4E01-4E94-96D9-D1FA73DF0BEF}" type="sibTrans" cxnId="{6AD9ECC5-5CD9-4090-8D7D-FF9455B1D29F}">
      <dgm:prSet/>
      <dgm:spPr/>
      <dgm:t>
        <a:bodyPr/>
        <a:lstStyle/>
        <a:p>
          <a:endParaRPr lang="es-MX">
            <a:latin typeface="Arial" panose="020B0604020202020204" pitchFamily="34" charset="0"/>
            <a:cs typeface="Arial" panose="020B0604020202020204" pitchFamily="34" charset="0"/>
          </a:endParaRPr>
        </a:p>
      </dgm:t>
    </dgm:pt>
    <dgm:pt modelId="{C8EEC15F-84E4-4850-B848-9822C0342EA3}">
      <dgm:prSet phldrT="[Texto]"/>
      <dgm:spPr/>
      <dgm:t>
        <a:bodyPr/>
        <a:lstStyle/>
        <a:p>
          <a:r>
            <a:rPr lang="es-MX" dirty="0" smtClean="0">
              <a:latin typeface="Arial" panose="020B0604020202020204" pitchFamily="34" charset="0"/>
              <a:cs typeface="Arial" panose="020B0604020202020204" pitchFamily="34" charset="0"/>
            </a:rPr>
            <a:t>A).- Sociedad cooperativa de producción</a:t>
          </a:r>
          <a:endParaRPr lang="es-MX" dirty="0">
            <a:latin typeface="Arial" panose="020B0604020202020204" pitchFamily="34" charset="0"/>
            <a:cs typeface="Arial" panose="020B0604020202020204" pitchFamily="34" charset="0"/>
          </a:endParaRPr>
        </a:p>
      </dgm:t>
    </dgm:pt>
    <dgm:pt modelId="{CBE298D4-065C-4B54-9D3D-6B80D8B7E2D9}" type="parTrans" cxnId="{ECB0244B-5F58-46F3-8399-1ACB7CB9A34D}">
      <dgm:prSet/>
      <dgm:spPr/>
      <dgm:t>
        <a:bodyPr/>
        <a:lstStyle/>
        <a:p>
          <a:endParaRPr lang="es-MX">
            <a:latin typeface="Arial" panose="020B0604020202020204" pitchFamily="34" charset="0"/>
            <a:cs typeface="Arial" panose="020B0604020202020204" pitchFamily="34" charset="0"/>
          </a:endParaRPr>
        </a:p>
      </dgm:t>
    </dgm:pt>
    <dgm:pt modelId="{C529F019-F74B-44FA-A0DD-92EA73C75F09}" type="sibTrans" cxnId="{ECB0244B-5F58-46F3-8399-1ACB7CB9A34D}">
      <dgm:prSet/>
      <dgm:spPr/>
      <dgm:t>
        <a:bodyPr/>
        <a:lstStyle/>
        <a:p>
          <a:endParaRPr lang="es-MX">
            <a:latin typeface="Arial" panose="020B0604020202020204" pitchFamily="34" charset="0"/>
            <a:cs typeface="Arial" panose="020B0604020202020204" pitchFamily="34" charset="0"/>
          </a:endParaRPr>
        </a:p>
      </dgm:t>
    </dgm:pt>
    <dgm:pt modelId="{2535B149-A728-4179-A012-5D627FF7AAE7}">
      <dgm:prSet phldrT="[Texto]"/>
      <dgm:spPr/>
      <dgm:t>
        <a:bodyPr/>
        <a:lstStyle/>
        <a:p>
          <a:r>
            <a:rPr lang="es-MX" dirty="0" smtClean="0">
              <a:latin typeface="Arial" panose="020B0604020202020204" pitchFamily="34" charset="0"/>
              <a:cs typeface="Arial" panose="020B0604020202020204" pitchFamily="34" charset="0"/>
            </a:rPr>
            <a:t>B).- Sociedad cooperativa de consumo</a:t>
          </a:r>
          <a:endParaRPr lang="es-MX" dirty="0">
            <a:latin typeface="Arial" panose="020B0604020202020204" pitchFamily="34" charset="0"/>
            <a:cs typeface="Arial" panose="020B0604020202020204" pitchFamily="34" charset="0"/>
          </a:endParaRPr>
        </a:p>
      </dgm:t>
    </dgm:pt>
    <dgm:pt modelId="{D865A21F-46FE-43E7-9267-BE53ADBF0607}" type="parTrans" cxnId="{A1F634FA-EEB9-43AD-A248-60F5A6B561DE}">
      <dgm:prSet/>
      <dgm:spPr/>
      <dgm:t>
        <a:bodyPr/>
        <a:lstStyle/>
        <a:p>
          <a:endParaRPr lang="es-MX">
            <a:latin typeface="Arial" panose="020B0604020202020204" pitchFamily="34" charset="0"/>
            <a:cs typeface="Arial" panose="020B0604020202020204" pitchFamily="34" charset="0"/>
          </a:endParaRPr>
        </a:p>
      </dgm:t>
    </dgm:pt>
    <dgm:pt modelId="{72D1B908-9607-4A8B-9EF6-995828F3868C}" type="sibTrans" cxnId="{A1F634FA-EEB9-43AD-A248-60F5A6B561DE}">
      <dgm:prSet/>
      <dgm:spPr/>
      <dgm:t>
        <a:bodyPr/>
        <a:lstStyle/>
        <a:p>
          <a:endParaRPr lang="es-MX">
            <a:latin typeface="Arial" panose="020B0604020202020204" pitchFamily="34" charset="0"/>
            <a:cs typeface="Arial" panose="020B0604020202020204" pitchFamily="34" charset="0"/>
          </a:endParaRPr>
        </a:p>
      </dgm:t>
    </dgm:pt>
    <dgm:pt modelId="{7004D303-E2B7-4A9B-B2B7-E7BB092ECAE6}">
      <dgm:prSet phldrT="[Texto]"/>
      <dgm:spPr/>
      <dgm:t>
        <a:bodyPr/>
        <a:lstStyle/>
        <a:p>
          <a:r>
            <a:rPr lang="es-MX" dirty="0" smtClean="0">
              <a:latin typeface="Arial" panose="020B0604020202020204" pitchFamily="34" charset="0"/>
              <a:cs typeface="Arial" panose="020B0604020202020204" pitchFamily="34" charset="0"/>
            </a:rPr>
            <a:t>C).- Sociedad cooperativa de pesquera</a:t>
          </a:r>
          <a:endParaRPr lang="es-MX" dirty="0">
            <a:latin typeface="Arial" panose="020B0604020202020204" pitchFamily="34" charset="0"/>
            <a:cs typeface="Arial" panose="020B0604020202020204" pitchFamily="34" charset="0"/>
          </a:endParaRPr>
        </a:p>
      </dgm:t>
    </dgm:pt>
    <dgm:pt modelId="{429DE522-B04A-4A5F-AD0E-4F54C4297084}" type="parTrans" cxnId="{14E073B2-7FC4-4367-9109-E5DA50809577}">
      <dgm:prSet/>
      <dgm:spPr/>
      <dgm:t>
        <a:bodyPr/>
        <a:lstStyle/>
        <a:p>
          <a:endParaRPr lang="es-MX">
            <a:latin typeface="Arial" panose="020B0604020202020204" pitchFamily="34" charset="0"/>
            <a:cs typeface="Arial" panose="020B0604020202020204" pitchFamily="34" charset="0"/>
          </a:endParaRPr>
        </a:p>
      </dgm:t>
    </dgm:pt>
    <dgm:pt modelId="{D65E2F16-42FB-480E-AD07-C7676B99BCA7}" type="sibTrans" cxnId="{14E073B2-7FC4-4367-9109-E5DA50809577}">
      <dgm:prSet/>
      <dgm:spPr/>
      <dgm:t>
        <a:bodyPr/>
        <a:lstStyle/>
        <a:p>
          <a:endParaRPr lang="es-MX">
            <a:latin typeface="Arial" panose="020B0604020202020204" pitchFamily="34" charset="0"/>
            <a:cs typeface="Arial" panose="020B0604020202020204" pitchFamily="34" charset="0"/>
          </a:endParaRPr>
        </a:p>
      </dgm:t>
    </dgm:pt>
    <dgm:pt modelId="{21C962A2-F8CE-40E0-8D0D-DB7D19931363}">
      <dgm:prSet phldrT="[Texto]"/>
      <dgm:spPr/>
      <dgm:t>
        <a:bodyPr/>
        <a:lstStyle/>
        <a:p>
          <a:r>
            <a:rPr lang="es-MX" dirty="0" smtClean="0">
              <a:latin typeface="Arial" panose="020B0604020202020204" pitchFamily="34" charset="0"/>
              <a:cs typeface="Arial" panose="020B0604020202020204" pitchFamily="34" charset="0"/>
            </a:rPr>
            <a:t>D).- Sociedad cooperativa de transporte</a:t>
          </a:r>
          <a:endParaRPr lang="es-MX" dirty="0">
            <a:latin typeface="Arial" panose="020B0604020202020204" pitchFamily="34" charset="0"/>
            <a:cs typeface="Arial" panose="020B0604020202020204" pitchFamily="34" charset="0"/>
          </a:endParaRPr>
        </a:p>
      </dgm:t>
    </dgm:pt>
    <dgm:pt modelId="{57FF42BC-5A6B-4C6C-A0C3-0D21CDC8D9DD}" type="parTrans" cxnId="{9A4185CA-E36E-4EBF-A4B0-1F5E7B33446D}">
      <dgm:prSet/>
      <dgm:spPr/>
      <dgm:t>
        <a:bodyPr/>
        <a:lstStyle/>
        <a:p>
          <a:endParaRPr lang="es-MX">
            <a:latin typeface="Arial" panose="020B0604020202020204" pitchFamily="34" charset="0"/>
            <a:cs typeface="Arial" panose="020B0604020202020204" pitchFamily="34" charset="0"/>
          </a:endParaRPr>
        </a:p>
      </dgm:t>
    </dgm:pt>
    <dgm:pt modelId="{38687331-BF88-4D2A-95D4-6F597B584C23}" type="sibTrans" cxnId="{9A4185CA-E36E-4EBF-A4B0-1F5E7B33446D}">
      <dgm:prSet/>
      <dgm:spPr/>
      <dgm:t>
        <a:bodyPr/>
        <a:lstStyle/>
        <a:p>
          <a:endParaRPr lang="es-MX">
            <a:latin typeface="Arial" panose="020B0604020202020204" pitchFamily="34" charset="0"/>
            <a:cs typeface="Arial" panose="020B0604020202020204" pitchFamily="34" charset="0"/>
          </a:endParaRPr>
        </a:p>
      </dgm:t>
    </dgm:pt>
    <dgm:pt modelId="{F48C4719-65BF-4A88-8A61-B4A873AE556C}" type="pres">
      <dgm:prSet presAssocID="{58ACE9DF-E15A-453A-BEE6-4110D427B628}" presName="Name0" presStyleCnt="0">
        <dgm:presLayoutVars>
          <dgm:dir/>
          <dgm:resizeHandles val="exact"/>
        </dgm:presLayoutVars>
      </dgm:prSet>
      <dgm:spPr/>
      <dgm:t>
        <a:bodyPr/>
        <a:lstStyle/>
        <a:p>
          <a:endParaRPr lang="es-MX"/>
        </a:p>
      </dgm:t>
    </dgm:pt>
    <dgm:pt modelId="{CD98D5DC-2564-4733-928D-948234CFED19}" type="pres">
      <dgm:prSet presAssocID="{58ACE9DF-E15A-453A-BEE6-4110D427B628}" presName="cycle" presStyleCnt="0"/>
      <dgm:spPr/>
    </dgm:pt>
    <dgm:pt modelId="{BA051194-7307-4281-9B3A-1F224D1ECF10}" type="pres">
      <dgm:prSet presAssocID="{3CCD0932-9D43-4CDE-97F1-EA5E745B3231}" presName="nodeFirstNode" presStyleLbl="node1" presStyleIdx="0" presStyleCnt="5">
        <dgm:presLayoutVars>
          <dgm:bulletEnabled val="1"/>
        </dgm:presLayoutVars>
      </dgm:prSet>
      <dgm:spPr/>
      <dgm:t>
        <a:bodyPr/>
        <a:lstStyle/>
        <a:p>
          <a:endParaRPr lang="es-MX"/>
        </a:p>
      </dgm:t>
    </dgm:pt>
    <dgm:pt modelId="{CA77E216-C0DB-40DC-97FD-BE754E147C56}" type="pres">
      <dgm:prSet presAssocID="{0244B96E-4E01-4E94-96D9-D1FA73DF0BEF}" presName="sibTransFirstNode" presStyleLbl="bgShp" presStyleIdx="0" presStyleCnt="1"/>
      <dgm:spPr/>
      <dgm:t>
        <a:bodyPr/>
        <a:lstStyle/>
        <a:p>
          <a:endParaRPr lang="es-MX"/>
        </a:p>
      </dgm:t>
    </dgm:pt>
    <dgm:pt modelId="{AC253CD4-0580-41EB-8AB0-B40D12DC5DC5}" type="pres">
      <dgm:prSet presAssocID="{C8EEC15F-84E4-4850-B848-9822C0342EA3}" presName="nodeFollowingNodes" presStyleLbl="node1" presStyleIdx="1" presStyleCnt="5">
        <dgm:presLayoutVars>
          <dgm:bulletEnabled val="1"/>
        </dgm:presLayoutVars>
      </dgm:prSet>
      <dgm:spPr/>
      <dgm:t>
        <a:bodyPr/>
        <a:lstStyle/>
        <a:p>
          <a:endParaRPr lang="es-MX"/>
        </a:p>
      </dgm:t>
    </dgm:pt>
    <dgm:pt modelId="{ABE36F2D-B8FA-4FC2-850C-09D6DF072453}" type="pres">
      <dgm:prSet presAssocID="{2535B149-A728-4179-A012-5D627FF7AAE7}" presName="nodeFollowingNodes" presStyleLbl="node1" presStyleIdx="2" presStyleCnt="5">
        <dgm:presLayoutVars>
          <dgm:bulletEnabled val="1"/>
        </dgm:presLayoutVars>
      </dgm:prSet>
      <dgm:spPr/>
      <dgm:t>
        <a:bodyPr/>
        <a:lstStyle/>
        <a:p>
          <a:endParaRPr lang="es-MX"/>
        </a:p>
      </dgm:t>
    </dgm:pt>
    <dgm:pt modelId="{4621AAF0-FDA9-48BF-9E0B-F7096AEC1D39}" type="pres">
      <dgm:prSet presAssocID="{7004D303-E2B7-4A9B-B2B7-E7BB092ECAE6}" presName="nodeFollowingNodes" presStyleLbl="node1" presStyleIdx="3" presStyleCnt="5">
        <dgm:presLayoutVars>
          <dgm:bulletEnabled val="1"/>
        </dgm:presLayoutVars>
      </dgm:prSet>
      <dgm:spPr/>
      <dgm:t>
        <a:bodyPr/>
        <a:lstStyle/>
        <a:p>
          <a:endParaRPr lang="es-MX"/>
        </a:p>
      </dgm:t>
    </dgm:pt>
    <dgm:pt modelId="{1411D3C6-C3DD-41BA-854F-F67070E7843A}" type="pres">
      <dgm:prSet presAssocID="{21C962A2-F8CE-40E0-8D0D-DB7D19931363}" presName="nodeFollowingNodes" presStyleLbl="node1" presStyleIdx="4" presStyleCnt="5">
        <dgm:presLayoutVars>
          <dgm:bulletEnabled val="1"/>
        </dgm:presLayoutVars>
      </dgm:prSet>
      <dgm:spPr/>
      <dgm:t>
        <a:bodyPr/>
        <a:lstStyle/>
        <a:p>
          <a:endParaRPr lang="es-MX"/>
        </a:p>
      </dgm:t>
    </dgm:pt>
  </dgm:ptLst>
  <dgm:cxnLst>
    <dgm:cxn modelId="{6AD9ECC5-5CD9-4090-8D7D-FF9455B1D29F}" srcId="{58ACE9DF-E15A-453A-BEE6-4110D427B628}" destId="{3CCD0932-9D43-4CDE-97F1-EA5E745B3231}" srcOrd="0" destOrd="0" parTransId="{D06C983A-049C-4B0F-BACD-B27083FE107D}" sibTransId="{0244B96E-4E01-4E94-96D9-D1FA73DF0BEF}"/>
    <dgm:cxn modelId="{5518E7F1-94DF-46AF-A9C4-64214B0130B8}" type="presOf" srcId="{3CCD0932-9D43-4CDE-97F1-EA5E745B3231}" destId="{BA051194-7307-4281-9B3A-1F224D1ECF10}" srcOrd="0" destOrd="0" presId="urn:microsoft.com/office/officeart/2005/8/layout/cycle3"/>
    <dgm:cxn modelId="{A1F634FA-EEB9-43AD-A248-60F5A6B561DE}" srcId="{58ACE9DF-E15A-453A-BEE6-4110D427B628}" destId="{2535B149-A728-4179-A012-5D627FF7AAE7}" srcOrd="2" destOrd="0" parTransId="{D865A21F-46FE-43E7-9267-BE53ADBF0607}" sibTransId="{72D1B908-9607-4A8B-9EF6-995828F3868C}"/>
    <dgm:cxn modelId="{2F0EBE46-F4F4-4E7A-BB8A-0DFE8B38B84B}" type="presOf" srcId="{C8EEC15F-84E4-4850-B848-9822C0342EA3}" destId="{AC253CD4-0580-41EB-8AB0-B40D12DC5DC5}" srcOrd="0" destOrd="0" presId="urn:microsoft.com/office/officeart/2005/8/layout/cycle3"/>
    <dgm:cxn modelId="{AA750845-23A6-460F-B4F8-DFE4F826FCBC}" type="presOf" srcId="{21C962A2-F8CE-40E0-8D0D-DB7D19931363}" destId="{1411D3C6-C3DD-41BA-854F-F67070E7843A}" srcOrd="0" destOrd="0" presId="urn:microsoft.com/office/officeart/2005/8/layout/cycle3"/>
    <dgm:cxn modelId="{ECB0244B-5F58-46F3-8399-1ACB7CB9A34D}" srcId="{58ACE9DF-E15A-453A-BEE6-4110D427B628}" destId="{C8EEC15F-84E4-4850-B848-9822C0342EA3}" srcOrd="1" destOrd="0" parTransId="{CBE298D4-065C-4B54-9D3D-6B80D8B7E2D9}" sibTransId="{C529F019-F74B-44FA-A0DD-92EA73C75F09}"/>
    <dgm:cxn modelId="{CED30E01-C759-4B9A-A3BD-6DA947972871}" type="presOf" srcId="{2535B149-A728-4179-A012-5D627FF7AAE7}" destId="{ABE36F2D-B8FA-4FC2-850C-09D6DF072453}" srcOrd="0" destOrd="0" presId="urn:microsoft.com/office/officeart/2005/8/layout/cycle3"/>
    <dgm:cxn modelId="{6DE46137-5718-45F9-8CE9-5F544D65E307}" type="presOf" srcId="{58ACE9DF-E15A-453A-BEE6-4110D427B628}" destId="{F48C4719-65BF-4A88-8A61-B4A873AE556C}" srcOrd="0" destOrd="0" presId="urn:microsoft.com/office/officeart/2005/8/layout/cycle3"/>
    <dgm:cxn modelId="{9EAF6447-B56E-4EBB-9607-25480190C0B6}" type="presOf" srcId="{7004D303-E2B7-4A9B-B2B7-E7BB092ECAE6}" destId="{4621AAF0-FDA9-48BF-9E0B-F7096AEC1D39}" srcOrd="0" destOrd="0" presId="urn:microsoft.com/office/officeart/2005/8/layout/cycle3"/>
    <dgm:cxn modelId="{14E073B2-7FC4-4367-9109-E5DA50809577}" srcId="{58ACE9DF-E15A-453A-BEE6-4110D427B628}" destId="{7004D303-E2B7-4A9B-B2B7-E7BB092ECAE6}" srcOrd="3" destOrd="0" parTransId="{429DE522-B04A-4A5F-AD0E-4F54C4297084}" sibTransId="{D65E2F16-42FB-480E-AD07-C7676B99BCA7}"/>
    <dgm:cxn modelId="{9A4185CA-E36E-4EBF-A4B0-1F5E7B33446D}" srcId="{58ACE9DF-E15A-453A-BEE6-4110D427B628}" destId="{21C962A2-F8CE-40E0-8D0D-DB7D19931363}" srcOrd="4" destOrd="0" parTransId="{57FF42BC-5A6B-4C6C-A0C3-0D21CDC8D9DD}" sibTransId="{38687331-BF88-4D2A-95D4-6F597B584C23}"/>
    <dgm:cxn modelId="{F156FFC8-E613-4459-91F8-420C2452865E}" type="presOf" srcId="{0244B96E-4E01-4E94-96D9-D1FA73DF0BEF}" destId="{CA77E216-C0DB-40DC-97FD-BE754E147C56}" srcOrd="0" destOrd="0" presId="urn:microsoft.com/office/officeart/2005/8/layout/cycle3"/>
    <dgm:cxn modelId="{6AD9F0E1-2943-438D-8734-6661E975ECA5}" type="presParOf" srcId="{F48C4719-65BF-4A88-8A61-B4A873AE556C}" destId="{CD98D5DC-2564-4733-928D-948234CFED19}" srcOrd="0" destOrd="0" presId="urn:microsoft.com/office/officeart/2005/8/layout/cycle3"/>
    <dgm:cxn modelId="{906C1586-97FE-4B55-9CFA-B5F8F2D1F646}" type="presParOf" srcId="{CD98D5DC-2564-4733-928D-948234CFED19}" destId="{BA051194-7307-4281-9B3A-1F224D1ECF10}" srcOrd="0" destOrd="0" presId="urn:microsoft.com/office/officeart/2005/8/layout/cycle3"/>
    <dgm:cxn modelId="{7BFFC9CF-459A-4D89-8ED9-F94A5CC795B9}" type="presParOf" srcId="{CD98D5DC-2564-4733-928D-948234CFED19}" destId="{CA77E216-C0DB-40DC-97FD-BE754E147C56}" srcOrd="1" destOrd="0" presId="urn:microsoft.com/office/officeart/2005/8/layout/cycle3"/>
    <dgm:cxn modelId="{6DCFE260-8F84-453B-B3C3-017F7677F952}" type="presParOf" srcId="{CD98D5DC-2564-4733-928D-948234CFED19}" destId="{AC253CD4-0580-41EB-8AB0-B40D12DC5DC5}" srcOrd="2" destOrd="0" presId="urn:microsoft.com/office/officeart/2005/8/layout/cycle3"/>
    <dgm:cxn modelId="{E705E949-9C2A-400C-B9EB-B905E834F9E9}" type="presParOf" srcId="{CD98D5DC-2564-4733-928D-948234CFED19}" destId="{ABE36F2D-B8FA-4FC2-850C-09D6DF072453}" srcOrd="3" destOrd="0" presId="urn:microsoft.com/office/officeart/2005/8/layout/cycle3"/>
    <dgm:cxn modelId="{5FDCBB66-C465-4B8C-B73B-57E5FC9D6C64}" type="presParOf" srcId="{CD98D5DC-2564-4733-928D-948234CFED19}" destId="{4621AAF0-FDA9-48BF-9E0B-F7096AEC1D39}" srcOrd="4" destOrd="0" presId="urn:microsoft.com/office/officeart/2005/8/layout/cycle3"/>
    <dgm:cxn modelId="{9F9807FB-FF24-4DFB-85EF-802946CE6C16}" type="presParOf" srcId="{CD98D5DC-2564-4733-928D-948234CFED19}" destId="{1411D3C6-C3DD-41BA-854F-F67070E7843A}"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BD412E-B365-4D51-A2A8-0BA46E8E423C}" type="doc">
      <dgm:prSet loTypeId="urn:microsoft.com/office/officeart/2005/8/layout/vList6" loCatId="list" qsTypeId="urn:microsoft.com/office/officeart/2005/8/quickstyle/3d3" qsCatId="3D" csTypeId="urn:microsoft.com/office/officeart/2005/8/colors/accent1_2" csCatId="accent1" phldr="1"/>
      <dgm:spPr/>
      <dgm:t>
        <a:bodyPr/>
        <a:lstStyle/>
        <a:p>
          <a:endParaRPr lang="es-MX"/>
        </a:p>
      </dgm:t>
    </dgm:pt>
    <dgm:pt modelId="{E28EA477-776B-4A23-8A1E-117CEE1223FD}">
      <dgm:prSet phldrT="[Texto]"/>
      <dgm:spPr/>
      <dgm:t>
        <a:bodyPr/>
        <a:lstStyle/>
        <a:p>
          <a:r>
            <a:rPr lang="es-MX" b="1" dirty="0" smtClean="0">
              <a:solidFill>
                <a:schemeClr val="tx1"/>
              </a:solidFill>
              <a:latin typeface="Arial" panose="020B0604020202020204" pitchFamily="34" charset="0"/>
              <a:cs typeface="Arial" panose="020B0604020202020204" pitchFamily="34" charset="0"/>
            </a:rPr>
            <a:t>5.- Sociedades con fines religiosos</a:t>
          </a:r>
          <a:endParaRPr lang="es-MX" b="1" dirty="0">
            <a:solidFill>
              <a:schemeClr val="tx1"/>
            </a:solidFill>
            <a:latin typeface="Arial" panose="020B0604020202020204" pitchFamily="34" charset="0"/>
            <a:cs typeface="Arial" panose="020B0604020202020204" pitchFamily="34" charset="0"/>
          </a:endParaRPr>
        </a:p>
      </dgm:t>
    </dgm:pt>
    <dgm:pt modelId="{DC5BB0FE-10B8-4B39-8D7E-4764344CF841}" type="parTrans" cxnId="{3FFE21A3-A627-4901-962B-6A6CE6E308CD}">
      <dgm:prSet/>
      <dgm:spPr/>
      <dgm:t>
        <a:bodyPr/>
        <a:lstStyle/>
        <a:p>
          <a:endParaRPr lang="es-MX">
            <a:latin typeface="Arial" panose="020B0604020202020204" pitchFamily="34" charset="0"/>
            <a:cs typeface="Arial" panose="020B0604020202020204" pitchFamily="34" charset="0"/>
          </a:endParaRPr>
        </a:p>
      </dgm:t>
    </dgm:pt>
    <dgm:pt modelId="{1463BB44-768E-42D3-9A3F-36EFEE2FF37B}" type="sibTrans" cxnId="{3FFE21A3-A627-4901-962B-6A6CE6E308CD}">
      <dgm:prSet/>
      <dgm:spPr/>
      <dgm:t>
        <a:bodyPr/>
        <a:lstStyle/>
        <a:p>
          <a:endParaRPr lang="es-MX">
            <a:latin typeface="Arial" panose="020B0604020202020204" pitchFamily="34" charset="0"/>
            <a:cs typeface="Arial" panose="020B0604020202020204" pitchFamily="34" charset="0"/>
          </a:endParaRPr>
        </a:p>
      </dgm:t>
    </dgm:pt>
    <dgm:pt modelId="{963FBA64-6157-4488-B735-C02DC701CCCD}">
      <dgm:prSet phldrT="[Texto]"/>
      <dgm:spPr/>
      <dgm:t>
        <a:bodyPr/>
        <a:lstStyle/>
        <a:p>
          <a:r>
            <a:rPr lang="es-MX" dirty="0" smtClean="0">
              <a:latin typeface="Arial" panose="020B0604020202020204" pitchFamily="34" charset="0"/>
              <a:cs typeface="Arial" panose="020B0604020202020204" pitchFamily="34" charset="0"/>
            </a:rPr>
            <a:t>A).- Asociaciones religiosas</a:t>
          </a:r>
          <a:endParaRPr lang="es-MX" dirty="0">
            <a:latin typeface="Arial" panose="020B0604020202020204" pitchFamily="34" charset="0"/>
            <a:cs typeface="Arial" panose="020B0604020202020204" pitchFamily="34" charset="0"/>
          </a:endParaRPr>
        </a:p>
      </dgm:t>
    </dgm:pt>
    <dgm:pt modelId="{FBE2CD00-F05B-4297-BC60-181A1C39FBE2}" type="parTrans" cxnId="{B72C03A0-064C-4A39-8399-E63670A53EA5}">
      <dgm:prSet/>
      <dgm:spPr/>
      <dgm:t>
        <a:bodyPr/>
        <a:lstStyle/>
        <a:p>
          <a:endParaRPr lang="es-MX">
            <a:latin typeface="Arial" panose="020B0604020202020204" pitchFamily="34" charset="0"/>
            <a:cs typeface="Arial" panose="020B0604020202020204" pitchFamily="34" charset="0"/>
          </a:endParaRPr>
        </a:p>
      </dgm:t>
    </dgm:pt>
    <dgm:pt modelId="{73172F4E-A570-499D-B43A-396B3BFCCF9D}" type="sibTrans" cxnId="{B72C03A0-064C-4A39-8399-E63670A53EA5}">
      <dgm:prSet/>
      <dgm:spPr/>
      <dgm:t>
        <a:bodyPr/>
        <a:lstStyle/>
        <a:p>
          <a:endParaRPr lang="es-MX">
            <a:latin typeface="Arial" panose="020B0604020202020204" pitchFamily="34" charset="0"/>
            <a:cs typeface="Arial" panose="020B0604020202020204" pitchFamily="34" charset="0"/>
          </a:endParaRPr>
        </a:p>
      </dgm:t>
    </dgm:pt>
    <dgm:pt modelId="{30C044DF-918A-47AF-AC14-6F6EFC01C8F9}">
      <dgm:prSet phldrT="[Texto]"/>
      <dgm:spPr/>
      <dgm:t>
        <a:bodyPr/>
        <a:lstStyle/>
        <a:p>
          <a:r>
            <a:rPr lang="es-MX" b="1" dirty="0" smtClean="0">
              <a:solidFill>
                <a:schemeClr val="tx1"/>
              </a:solidFill>
              <a:latin typeface="Arial" panose="020B0604020202020204" pitchFamily="34" charset="0"/>
              <a:cs typeface="Arial" panose="020B0604020202020204" pitchFamily="34" charset="0"/>
            </a:rPr>
            <a:t>6.- Sociedades empresariales</a:t>
          </a:r>
          <a:endParaRPr lang="es-MX" b="1" dirty="0">
            <a:solidFill>
              <a:schemeClr val="tx1"/>
            </a:solidFill>
            <a:latin typeface="Arial" panose="020B0604020202020204" pitchFamily="34" charset="0"/>
            <a:cs typeface="Arial" panose="020B0604020202020204" pitchFamily="34" charset="0"/>
          </a:endParaRPr>
        </a:p>
      </dgm:t>
    </dgm:pt>
    <dgm:pt modelId="{C9360DA1-6A36-4B42-B528-5175ECBDA645}" type="parTrans" cxnId="{34B493E4-CEDD-420F-9961-36E739BFE093}">
      <dgm:prSet/>
      <dgm:spPr/>
      <dgm:t>
        <a:bodyPr/>
        <a:lstStyle/>
        <a:p>
          <a:endParaRPr lang="es-MX">
            <a:latin typeface="Arial" panose="020B0604020202020204" pitchFamily="34" charset="0"/>
            <a:cs typeface="Arial" panose="020B0604020202020204" pitchFamily="34" charset="0"/>
          </a:endParaRPr>
        </a:p>
      </dgm:t>
    </dgm:pt>
    <dgm:pt modelId="{D92095A4-FAAA-4BDB-8DE4-5782785DC605}" type="sibTrans" cxnId="{34B493E4-CEDD-420F-9961-36E739BFE093}">
      <dgm:prSet/>
      <dgm:spPr/>
      <dgm:t>
        <a:bodyPr/>
        <a:lstStyle/>
        <a:p>
          <a:endParaRPr lang="es-MX">
            <a:latin typeface="Arial" panose="020B0604020202020204" pitchFamily="34" charset="0"/>
            <a:cs typeface="Arial" panose="020B0604020202020204" pitchFamily="34" charset="0"/>
          </a:endParaRPr>
        </a:p>
      </dgm:t>
    </dgm:pt>
    <dgm:pt modelId="{8BD5ABCC-F493-497F-8028-3468B8B56F34}">
      <dgm:prSet phldrT="[Texto]"/>
      <dgm:spPr/>
      <dgm:t>
        <a:bodyPr/>
        <a:lstStyle/>
        <a:p>
          <a:r>
            <a:rPr lang="es-MX" dirty="0" smtClean="0">
              <a:latin typeface="Arial" panose="020B0604020202020204" pitchFamily="34" charset="0"/>
              <a:cs typeface="Arial" panose="020B0604020202020204" pitchFamily="34" charset="0"/>
            </a:rPr>
            <a:t>A).- Cámara de comercio.</a:t>
          </a:r>
          <a:endParaRPr lang="es-MX" dirty="0">
            <a:latin typeface="Arial" panose="020B0604020202020204" pitchFamily="34" charset="0"/>
            <a:cs typeface="Arial" panose="020B0604020202020204" pitchFamily="34" charset="0"/>
          </a:endParaRPr>
        </a:p>
      </dgm:t>
    </dgm:pt>
    <dgm:pt modelId="{3183684B-A8D1-47FC-BF77-D14D0DCED326}" type="parTrans" cxnId="{67D9D4A9-0329-4060-8771-62F2D8C7D99B}">
      <dgm:prSet/>
      <dgm:spPr/>
      <dgm:t>
        <a:bodyPr/>
        <a:lstStyle/>
        <a:p>
          <a:endParaRPr lang="es-MX">
            <a:latin typeface="Arial" panose="020B0604020202020204" pitchFamily="34" charset="0"/>
            <a:cs typeface="Arial" panose="020B0604020202020204" pitchFamily="34" charset="0"/>
          </a:endParaRPr>
        </a:p>
      </dgm:t>
    </dgm:pt>
    <dgm:pt modelId="{85D4EE33-7909-4C3A-8D05-8645D9A236EA}" type="sibTrans" cxnId="{67D9D4A9-0329-4060-8771-62F2D8C7D99B}">
      <dgm:prSet/>
      <dgm:spPr/>
      <dgm:t>
        <a:bodyPr/>
        <a:lstStyle/>
        <a:p>
          <a:endParaRPr lang="es-MX">
            <a:latin typeface="Arial" panose="020B0604020202020204" pitchFamily="34" charset="0"/>
            <a:cs typeface="Arial" panose="020B0604020202020204" pitchFamily="34" charset="0"/>
          </a:endParaRPr>
        </a:p>
      </dgm:t>
    </dgm:pt>
    <dgm:pt modelId="{25727816-A10A-4ED9-9CAD-A0069397EE6C}">
      <dgm:prSet phldrT="[Texto]"/>
      <dgm:spPr/>
      <dgm:t>
        <a:bodyPr/>
        <a:lstStyle/>
        <a:p>
          <a:r>
            <a:rPr lang="es-MX" dirty="0" smtClean="0">
              <a:latin typeface="Arial" panose="020B0604020202020204" pitchFamily="34" charset="0"/>
              <a:cs typeface="Arial" panose="020B0604020202020204" pitchFamily="34" charset="0"/>
            </a:rPr>
            <a:t>B).- Asociaciones ganaderas</a:t>
          </a:r>
          <a:endParaRPr lang="es-MX" dirty="0">
            <a:latin typeface="Arial" panose="020B0604020202020204" pitchFamily="34" charset="0"/>
            <a:cs typeface="Arial" panose="020B0604020202020204" pitchFamily="34" charset="0"/>
          </a:endParaRPr>
        </a:p>
      </dgm:t>
    </dgm:pt>
    <dgm:pt modelId="{1E4C4692-ED4A-4AE6-A066-11E43A0ACF60}" type="parTrans" cxnId="{8CC261F8-C582-471A-8E76-8415FB726202}">
      <dgm:prSet/>
      <dgm:spPr/>
      <dgm:t>
        <a:bodyPr/>
        <a:lstStyle/>
        <a:p>
          <a:endParaRPr lang="es-MX">
            <a:latin typeface="Arial" panose="020B0604020202020204" pitchFamily="34" charset="0"/>
            <a:cs typeface="Arial" panose="020B0604020202020204" pitchFamily="34" charset="0"/>
          </a:endParaRPr>
        </a:p>
      </dgm:t>
    </dgm:pt>
    <dgm:pt modelId="{9D1C69D3-8351-4D9F-B4CA-3211A8706621}" type="sibTrans" cxnId="{8CC261F8-C582-471A-8E76-8415FB726202}">
      <dgm:prSet/>
      <dgm:spPr/>
      <dgm:t>
        <a:bodyPr/>
        <a:lstStyle/>
        <a:p>
          <a:endParaRPr lang="es-MX">
            <a:latin typeface="Arial" panose="020B0604020202020204" pitchFamily="34" charset="0"/>
            <a:cs typeface="Arial" panose="020B0604020202020204" pitchFamily="34" charset="0"/>
          </a:endParaRPr>
        </a:p>
      </dgm:t>
    </dgm:pt>
    <dgm:pt modelId="{B45DD065-682E-418A-B203-5718EF9F3C25}" type="pres">
      <dgm:prSet presAssocID="{03BD412E-B365-4D51-A2A8-0BA46E8E423C}" presName="Name0" presStyleCnt="0">
        <dgm:presLayoutVars>
          <dgm:dir/>
          <dgm:animLvl val="lvl"/>
          <dgm:resizeHandles/>
        </dgm:presLayoutVars>
      </dgm:prSet>
      <dgm:spPr/>
      <dgm:t>
        <a:bodyPr/>
        <a:lstStyle/>
        <a:p>
          <a:endParaRPr lang="es-MX"/>
        </a:p>
      </dgm:t>
    </dgm:pt>
    <dgm:pt modelId="{78FFCC9E-73F5-4F7B-ACCE-4077AD77FD4E}" type="pres">
      <dgm:prSet presAssocID="{E28EA477-776B-4A23-8A1E-117CEE1223FD}" presName="linNode" presStyleCnt="0"/>
      <dgm:spPr/>
    </dgm:pt>
    <dgm:pt modelId="{5D796038-7E0A-4584-96F3-09640551FE71}" type="pres">
      <dgm:prSet presAssocID="{E28EA477-776B-4A23-8A1E-117CEE1223FD}" presName="parentShp" presStyleLbl="node1" presStyleIdx="0" presStyleCnt="2">
        <dgm:presLayoutVars>
          <dgm:bulletEnabled val="1"/>
        </dgm:presLayoutVars>
      </dgm:prSet>
      <dgm:spPr/>
      <dgm:t>
        <a:bodyPr/>
        <a:lstStyle/>
        <a:p>
          <a:endParaRPr lang="es-MX"/>
        </a:p>
      </dgm:t>
    </dgm:pt>
    <dgm:pt modelId="{F0E3A69B-611E-4796-AAF4-6577A3726ED8}" type="pres">
      <dgm:prSet presAssocID="{E28EA477-776B-4A23-8A1E-117CEE1223FD}" presName="childShp" presStyleLbl="bgAccFollowNode1" presStyleIdx="0" presStyleCnt="2">
        <dgm:presLayoutVars>
          <dgm:bulletEnabled val="1"/>
        </dgm:presLayoutVars>
      </dgm:prSet>
      <dgm:spPr/>
      <dgm:t>
        <a:bodyPr/>
        <a:lstStyle/>
        <a:p>
          <a:endParaRPr lang="es-MX"/>
        </a:p>
      </dgm:t>
    </dgm:pt>
    <dgm:pt modelId="{4003ADD1-E1A8-418B-B957-824DFBFFD658}" type="pres">
      <dgm:prSet presAssocID="{1463BB44-768E-42D3-9A3F-36EFEE2FF37B}" presName="spacing" presStyleCnt="0"/>
      <dgm:spPr/>
    </dgm:pt>
    <dgm:pt modelId="{A387A644-FD9F-489B-9A46-D296906FD467}" type="pres">
      <dgm:prSet presAssocID="{30C044DF-918A-47AF-AC14-6F6EFC01C8F9}" presName="linNode" presStyleCnt="0"/>
      <dgm:spPr/>
    </dgm:pt>
    <dgm:pt modelId="{74468F91-59D8-4D03-A464-3179522B6E02}" type="pres">
      <dgm:prSet presAssocID="{30C044DF-918A-47AF-AC14-6F6EFC01C8F9}" presName="parentShp" presStyleLbl="node1" presStyleIdx="1" presStyleCnt="2">
        <dgm:presLayoutVars>
          <dgm:bulletEnabled val="1"/>
        </dgm:presLayoutVars>
      </dgm:prSet>
      <dgm:spPr/>
      <dgm:t>
        <a:bodyPr/>
        <a:lstStyle/>
        <a:p>
          <a:endParaRPr lang="es-MX"/>
        </a:p>
      </dgm:t>
    </dgm:pt>
    <dgm:pt modelId="{036E41E4-3B19-4148-8032-F46B3FC276F4}" type="pres">
      <dgm:prSet presAssocID="{30C044DF-918A-47AF-AC14-6F6EFC01C8F9}" presName="childShp" presStyleLbl="bgAccFollowNode1" presStyleIdx="1" presStyleCnt="2">
        <dgm:presLayoutVars>
          <dgm:bulletEnabled val="1"/>
        </dgm:presLayoutVars>
      </dgm:prSet>
      <dgm:spPr/>
      <dgm:t>
        <a:bodyPr/>
        <a:lstStyle/>
        <a:p>
          <a:endParaRPr lang="es-MX"/>
        </a:p>
      </dgm:t>
    </dgm:pt>
  </dgm:ptLst>
  <dgm:cxnLst>
    <dgm:cxn modelId="{56A95BC5-22DA-46E4-9525-D13655FEFE8E}" type="presOf" srcId="{963FBA64-6157-4488-B735-C02DC701CCCD}" destId="{F0E3A69B-611E-4796-AAF4-6577A3726ED8}" srcOrd="0" destOrd="0" presId="urn:microsoft.com/office/officeart/2005/8/layout/vList6"/>
    <dgm:cxn modelId="{67D9D4A9-0329-4060-8771-62F2D8C7D99B}" srcId="{30C044DF-918A-47AF-AC14-6F6EFC01C8F9}" destId="{8BD5ABCC-F493-497F-8028-3468B8B56F34}" srcOrd="0" destOrd="0" parTransId="{3183684B-A8D1-47FC-BF77-D14D0DCED326}" sibTransId="{85D4EE33-7909-4C3A-8D05-8645D9A236EA}"/>
    <dgm:cxn modelId="{3FFE21A3-A627-4901-962B-6A6CE6E308CD}" srcId="{03BD412E-B365-4D51-A2A8-0BA46E8E423C}" destId="{E28EA477-776B-4A23-8A1E-117CEE1223FD}" srcOrd="0" destOrd="0" parTransId="{DC5BB0FE-10B8-4B39-8D7E-4764344CF841}" sibTransId="{1463BB44-768E-42D3-9A3F-36EFEE2FF37B}"/>
    <dgm:cxn modelId="{8CC261F8-C582-471A-8E76-8415FB726202}" srcId="{30C044DF-918A-47AF-AC14-6F6EFC01C8F9}" destId="{25727816-A10A-4ED9-9CAD-A0069397EE6C}" srcOrd="1" destOrd="0" parTransId="{1E4C4692-ED4A-4AE6-A066-11E43A0ACF60}" sibTransId="{9D1C69D3-8351-4D9F-B4CA-3211A8706621}"/>
    <dgm:cxn modelId="{3A5080CF-34DC-48D9-B3A8-8A7953187881}" type="presOf" srcId="{E28EA477-776B-4A23-8A1E-117CEE1223FD}" destId="{5D796038-7E0A-4584-96F3-09640551FE71}" srcOrd="0" destOrd="0" presId="urn:microsoft.com/office/officeart/2005/8/layout/vList6"/>
    <dgm:cxn modelId="{39F8399F-3513-4C52-B46A-62363848FC4B}" type="presOf" srcId="{30C044DF-918A-47AF-AC14-6F6EFC01C8F9}" destId="{74468F91-59D8-4D03-A464-3179522B6E02}" srcOrd="0" destOrd="0" presId="urn:microsoft.com/office/officeart/2005/8/layout/vList6"/>
    <dgm:cxn modelId="{34B493E4-CEDD-420F-9961-36E739BFE093}" srcId="{03BD412E-B365-4D51-A2A8-0BA46E8E423C}" destId="{30C044DF-918A-47AF-AC14-6F6EFC01C8F9}" srcOrd="1" destOrd="0" parTransId="{C9360DA1-6A36-4B42-B528-5175ECBDA645}" sibTransId="{D92095A4-FAAA-4BDB-8DE4-5782785DC605}"/>
    <dgm:cxn modelId="{B72C03A0-064C-4A39-8399-E63670A53EA5}" srcId="{E28EA477-776B-4A23-8A1E-117CEE1223FD}" destId="{963FBA64-6157-4488-B735-C02DC701CCCD}" srcOrd="0" destOrd="0" parTransId="{FBE2CD00-F05B-4297-BC60-181A1C39FBE2}" sibTransId="{73172F4E-A570-499D-B43A-396B3BFCCF9D}"/>
    <dgm:cxn modelId="{3F2046C7-2787-48BB-A091-B9ED15B9ACCE}" type="presOf" srcId="{03BD412E-B365-4D51-A2A8-0BA46E8E423C}" destId="{B45DD065-682E-418A-B203-5718EF9F3C25}" srcOrd="0" destOrd="0" presId="urn:microsoft.com/office/officeart/2005/8/layout/vList6"/>
    <dgm:cxn modelId="{C09511EC-F9F6-4164-8548-6F03A2E3B441}" type="presOf" srcId="{25727816-A10A-4ED9-9CAD-A0069397EE6C}" destId="{036E41E4-3B19-4148-8032-F46B3FC276F4}" srcOrd="0" destOrd="1" presId="urn:microsoft.com/office/officeart/2005/8/layout/vList6"/>
    <dgm:cxn modelId="{C8B20BDC-EB05-4A7B-8873-A5A8E437D4F8}" type="presOf" srcId="{8BD5ABCC-F493-497F-8028-3468B8B56F34}" destId="{036E41E4-3B19-4148-8032-F46B3FC276F4}" srcOrd="0" destOrd="0" presId="urn:microsoft.com/office/officeart/2005/8/layout/vList6"/>
    <dgm:cxn modelId="{FA7A62E5-8FB7-41DF-8185-6283160A2302}" type="presParOf" srcId="{B45DD065-682E-418A-B203-5718EF9F3C25}" destId="{78FFCC9E-73F5-4F7B-ACCE-4077AD77FD4E}" srcOrd="0" destOrd="0" presId="urn:microsoft.com/office/officeart/2005/8/layout/vList6"/>
    <dgm:cxn modelId="{EEA3A1A7-5E03-4E12-8207-32E7A5081199}" type="presParOf" srcId="{78FFCC9E-73F5-4F7B-ACCE-4077AD77FD4E}" destId="{5D796038-7E0A-4584-96F3-09640551FE71}" srcOrd="0" destOrd="0" presId="urn:microsoft.com/office/officeart/2005/8/layout/vList6"/>
    <dgm:cxn modelId="{1DD80CEC-577B-4F82-AB81-8A53A0421A32}" type="presParOf" srcId="{78FFCC9E-73F5-4F7B-ACCE-4077AD77FD4E}" destId="{F0E3A69B-611E-4796-AAF4-6577A3726ED8}" srcOrd="1" destOrd="0" presId="urn:microsoft.com/office/officeart/2005/8/layout/vList6"/>
    <dgm:cxn modelId="{24625DB3-6258-42E9-A289-80F5C96774D8}" type="presParOf" srcId="{B45DD065-682E-418A-B203-5718EF9F3C25}" destId="{4003ADD1-E1A8-418B-B957-824DFBFFD658}" srcOrd="1" destOrd="0" presId="urn:microsoft.com/office/officeart/2005/8/layout/vList6"/>
    <dgm:cxn modelId="{9D13462A-28CC-4872-B40D-CE77C09A5CE6}" type="presParOf" srcId="{B45DD065-682E-418A-B203-5718EF9F3C25}" destId="{A387A644-FD9F-489B-9A46-D296906FD467}" srcOrd="2" destOrd="0" presId="urn:microsoft.com/office/officeart/2005/8/layout/vList6"/>
    <dgm:cxn modelId="{EC71B6D3-26AB-4554-BC06-4F7452413547}" type="presParOf" srcId="{A387A644-FD9F-489B-9A46-D296906FD467}" destId="{74468F91-59D8-4D03-A464-3179522B6E02}" srcOrd="0" destOrd="0" presId="urn:microsoft.com/office/officeart/2005/8/layout/vList6"/>
    <dgm:cxn modelId="{8F5B7530-B1B8-4271-9E09-CEB2804B26B5}" type="presParOf" srcId="{A387A644-FD9F-489B-9A46-D296906FD467}" destId="{036E41E4-3B19-4148-8032-F46B3FC276F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EDBF943-6553-4ADC-80E9-4EC00EEE5F44}" type="doc">
      <dgm:prSet loTypeId="urn:microsoft.com/office/officeart/2005/8/layout/hierarchy3" loCatId="list" qsTypeId="urn:microsoft.com/office/officeart/2005/8/quickstyle/3d7" qsCatId="3D" csTypeId="urn:microsoft.com/office/officeart/2005/8/colors/accent1_2" csCatId="accent1" phldr="1"/>
      <dgm:spPr/>
      <dgm:t>
        <a:bodyPr/>
        <a:lstStyle/>
        <a:p>
          <a:endParaRPr lang="es-MX"/>
        </a:p>
      </dgm:t>
    </dgm:pt>
    <dgm:pt modelId="{6B9CE6AF-99ED-40C1-9FAE-82D33E8BF4AD}">
      <dgm:prSet phldrT="[Texto]"/>
      <dgm:spPr/>
      <dgm:t>
        <a:bodyPr/>
        <a:lstStyle/>
        <a:p>
          <a:r>
            <a:rPr lang="es-MX" b="1" dirty="0" smtClean="0">
              <a:latin typeface="Arial" panose="020B0604020202020204" pitchFamily="34" charset="0"/>
              <a:cs typeface="Arial" panose="020B0604020202020204" pitchFamily="34" charset="0"/>
            </a:rPr>
            <a:t>7.- Sociedades autorales</a:t>
          </a:r>
          <a:endParaRPr lang="es-MX" b="1" dirty="0">
            <a:latin typeface="Arial" panose="020B0604020202020204" pitchFamily="34" charset="0"/>
            <a:cs typeface="Arial" panose="020B0604020202020204" pitchFamily="34" charset="0"/>
          </a:endParaRPr>
        </a:p>
      </dgm:t>
    </dgm:pt>
    <dgm:pt modelId="{B20AE382-709E-4419-AFDA-FC23466F33C3}" type="parTrans" cxnId="{018EF800-8B52-4018-8B87-60E7E34545B6}">
      <dgm:prSet/>
      <dgm:spPr/>
      <dgm:t>
        <a:bodyPr/>
        <a:lstStyle/>
        <a:p>
          <a:endParaRPr lang="es-MX">
            <a:latin typeface="Arial" panose="020B0604020202020204" pitchFamily="34" charset="0"/>
            <a:cs typeface="Arial" panose="020B0604020202020204" pitchFamily="34" charset="0"/>
          </a:endParaRPr>
        </a:p>
      </dgm:t>
    </dgm:pt>
    <dgm:pt modelId="{E2705BB6-8B12-48E5-B779-4EF6D10CA614}" type="sibTrans" cxnId="{018EF800-8B52-4018-8B87-60E7E34545B6}">
      <dgm:prSet/>
      <dgm:spPr/>
      <dgm:t>
        <a:bodyPr/>
        <a:lstStyle/>
        <a:p>
          <a:endParaRPr lang="es-MX">
            <a:latin typeface="Arial" panose="020B0604020202020204" pitchFamily="34" charset="0"/>
            <a:cs typeface="Arial" panose="020B0604020202020204" pitchFamily="34" charset="0"/>
          </a:endParaRPr>
        </a:p>
      </dgm:t>
    </dgm:pt>
    <dgm:pt modelId="{29E20BE5-6329-45FA-958B-3381CC0C6AD7}">
      <dgm:prSet phldrT="[Texto]"/>
      <dgm:spPr/>
      <dgm:t>
        <a:bodyPr/>
        <a:lstStyle/>
        <a:p>
          <a:r>
            <a:rPr lang="es-MX" dirty="0" smtClean="0">
              <a:latin typeface="Arial" panose="020B0604020202020204" pitchFamily="34" charset="0"/>
              <a:cs typeface="Arial" panose="020B0604020202020204" pitchFamily="34" charset="0"/>
            </a:rPr>
            <a:t>A).- Sociedades de gestión colectiva</a:t>
          </a:r>
          <a:endParaRPr lang="es-MX" dirty="0">
            <a:latin typeface="Arial" panose="020B0604020202020204" pitchFamily="34" charset="0"/>
            <a:cs typeface="Arial" panose="020B0604020202020204" pitchFamily="34" charset="0"/>
          </a:endParaRPr>
        </a:p>
      </dgm:t>
    </dgm:pt>
    <dgm:pt modelId="{21B9296B-42FE-45EA-9ECF-9847CE30DC20}" type="parTrans" cxnId="{15A2EE92-0150-452E-A6E0-0F0D151689E6}">
      <dgm:prSet/>
      <dgm:spPr/>
      <dgm:t>
        <a:bodyPr/>
        <a:lstStyle/>
        <a:p>
          <a:endParaRPr lang="es-MX">
            <a:latin typeface="Arial" panose="020B0604020202020204" pitchFamily="34" charset="0"/>
            <a:cs typeface="Arial" panose="020B0604020202020204" pitchFamily="34" charset="0"/>
          </a:endParaRPr>
        </a:p>
      </dgm:t>
    </dgm:pt>
    <dgm:pt modelId="{0C087C02-7AD2-48B8-90A1-AD3445035331}" type="sibTrans" cxnId="{15A2EE92-0150-452E-A6E0-0F0D151689E6}">
      <dgm:prSet/>
      <dgm:spPr/>
      <dgm:t>
        <a:bodyPr/>
        <a:lstStyle/>
        <a:p>
          <a:endParaRPr lang="es-MX">
            <a:latin typeface="Arial" panose="020B0604020202020204" pitchFamily="34" charset="0"/>
            <a:cs typeface="Arial" panose="020B0604020202020204" pitchFamily="34" charset="0"/>
          </a:endParaRPr>
        </a:p>
      </dgm:t>
    </dgm:pt>
    <dgm:pt modelId="{D6C12973-E14D-4E94-9931-FC997F695DE1}">
      <dgm:prSet phldrT="[Texto]"/>
      <dgm:spPr/>
      <dgm:t>
        <a:bodyPr/>
        <a:lstStyle/>
        <a:p>
          <a:r>
            <a:rPr lang="es-MX" b="1" dirty="0" smtClean="0">
              <a:latin typeface="Arial" panose="020B0604020202020204" pitchFamily="34" charset="0"/>
              <a:cs typeface="Arial" panose="020B0604020202020204" pitchFamily="34" charset="0"/>
            </a:rPr>
            <a:t>8.- Sociedades de ayuda mutua</a:t>
          </a:r>
          <a:endParaRPr lang="es-MX" b="1" dirty="0">
            <a:latin typeface="Arial" panose="020B0604020202020204" pitchFamily="34" charset="0"/>
            <a:cs typeface="Arial" panose="020B0604020202020204" pitchFamily="34" charset="0"/>
          </a:endParaRPr>
        </a:p>
      </dgm:t>
    </dgm:pt>
    <dgm:pt modelId="{765FCDE5-7655-40E7-A02C-84543643BA6B}" type="parTrans" cxnId="{D28A9C12-B993-4DC7-B40B-15806FF21879}">
      <dgm:prSet/>
      <dgm:spPr/>
      <dgm:t>
        <a:bodyPr/>
        <a:lstStyle/>
        <a:p>
          <a:endParaRPr lang="es-MX">
            <a:latin typeface="Arial" panose="020B0604020202020204" pitchFamily="34" charset="0"/>
            <a:cs typeface="Arial" panose="020B0604020202020204" pitchFamily="34" charset="0"/>
          </a:endParaRPr>
        </a:p>
      </dgm:t>
    </dgm:pt>
    <dgm:pt modelId="{89A03C43-464E-4A50-A599-1E158C847F56}" type="sibTrans" cxnId="{D28A9C12-B993-4DC7-B40B-15806FF21879}">
      <dgm:prSet/>
      <dgm:spPr/>
      <dgm:t>
        <a:bodyPr/>
        <a:lstStyle/>
        <a:p>
          <a:endParaRPr lang="es-MX">
            <a:latin typeface="Arial" panose="020B0604020202020204" pitchFamily="34" charset="0"/>
            <a:cs typeface="Arial" panose="020B0604020202020204" pitchFamily="34" charset="0"/>
          </a:endParaRPr>
        </a:p>
      </dgm:t>
    </dgm:pt>
    <dgm:pt modelId="{02FD3B0C-5469-457D-ACB7-887B1812C81C}">
      <dgm:prSet phldrT="[Texto]"/>
      <dgm:spPr/>
      <dgm:t>
        <a:bodyPr/>
        <a:lstStyle/>
        <a:p>
          <a:r>
            <a:rPr lang="es-MX" dirty="0" smtClean="0">
              <a:latin typeface="Arial" panose="020B0604020202020204" pitchFamily="34" charset="0"/>
              <a:cs typeface="Arial" panose="020B0604020202020204" pitchFamily="34" charset="0"/>
            </a:rPr>
            <a:t>A).- Sociedades mutualistas</a:t>
          </a:r>
          <a:endParaRPr lang="es-MX" dirty="0">
            <a:latin typeface="Arial" panose="020B0604020202020204" pitchFamily="34" charset="0"/>
            <a:cs typeface="Arial" panose="020B0604020202020204" pitchFamily="34" charset="0"/>
          </a:endParaRPr>
        </a:p>
      </dgm:t>
    </dgm:pt>
    <dgm:pt modelId="{22299DDE-F362-48AF-9819-6F20598A39EA}" type="parTrans" cxnId="{52E8175C-9FFC-4D77-BE3A-28D0D9F93C9D}">
      <dgm:prSet/>
      <dgm:spPr/>
      <dgm:t>
        <a:bodyPr/>
        <a:lstStyle/>
        <a:p>
          <a:endParaRPr lang="es-MX">
            <a:latin typeface="Arial" panose="020B0604020202020204" pitchFamily="34" charset="0"/>
            <a:cs typeface="Arial" panose="020B0604020202020204" pitchFamily="34" charset="0"/>
          </a:endParaRPr>
        </a:p>
      </dgm:t>
    </dgm:pt>
    <dgm:pt modelId="{2452A26F-E57D-4CA1-B558-92368D41124B}" type="sibTrans" cxnId="{52E8175C-9FFC-4D77-BE3A-28D0D9F93C9D}">
      <dgm:prSet/>
      <dgm:spPr/>
      <dgm:t>
        <a:bodyPr/>
        <a:lstStyle/>
        <a:p>
          <a:endParaRPr lang="es-MX">
            <a:latin typeface="Arial" panose="020B0604020202020204" pitchFamily="34" charset="0"/>
            <a:cs typeface="Arial" panose="020B0604020202020204" pitchFamily="34" charset="0"/>
          </a:endParaRPr>
        </a:p>
      </dgm:t>
    </dgm:pt>
    <dgm:pt modelId="{4081EE63-BC3A-45CA-8513-712C012B40A1}">
      <dgm:prSet phldrT="[Texto]"/>
      <dgm:spPr/>
      <dgm:t>
        <a:bodyPr/>
        <a:lstStyle/>
        <a:p>
          <a:r>
            <a:rPr lang="es-MX" dirty="0" smtClean="0">
              <a:latin typeface="Arial" panose="020B0604020202020204" pitchFamily="34" charset="0"/>
              <a:cs typeface="Arial" panose="020B0604020202020204" pitchFamily="34" charset="0"/>
            </a:rPr>
            <a:t>B).- Cajas de previsión social</a:t>
          </a:r>
          <a:endParaRPr lang="es-MX" dirty="0">
            <a:latin typeface="Arial" panose="020B0604020202020204" pitchFamily="34" charset="0"/>
            <a:cs typeface="Arial" panose="020B0604020202020204" pitchFamily="34" charset="0"/>
          </a:endParaRPr>
        </a:p>
      </dgm:t>
    </dgm:pt>
    <dgm:pt modelId="{D237E722-61BD-4815-BAEC-C0245AA217E7}" type="parTrans" cxnId="{A657E369-DC6D-490C-B2FB-33F5E25F2C53}">
      <dgm:prSet/>
      <dgm:spPr/>
      <dgm:t>
        <a:bodyPr/>
        <a:lstStyle/>
        <a:p>
          <a:endParaRPr lang="es-MX">
            <a:latin typeface="Arial" panose="020B0604020202020204" pitchFamily="34" charset="0"/>
            <a:cs typeface="Arial" panose="020B0604020202020204" pitchFamily="34" charset="0"/>
          </a:endParaRPr>
        </a:p>
      </dgm:t>
    </dgm:pt>
    <dgm:pt modelId="{19371D2A-38A7-48B5-AC46-D2C29CFDA57D}" type="sibTrans" cxnId="{A657E369-DC6D-490C-B2FB-33F5E25F2C53}">
      <dgm:prSet/>
      <dgm:spPr/>
      <dgm:t>
        <a:bodyPr/>
        <a:lstStyle/>
        <a:p>
          <a:endParaRPr lang="es-MX">
            <a:latin typeface="Arial" panose="020B0604020202020204" pitchFamily="34" charset="0"/>
            <a:cs typeface="Arial" panose="020B0604020202020204" pitchFamily="34" charset="0"/>
          </a:endParaRPr>
        </a:p>
      </dgm:t>
    </dgm:pt>
    <dgm:pt modelId="{5D09E6D2-7D9B-4BDD-9BBB-9F3E118CFE85}" type="pres">
      <dgm:prSet presAssocID="{CEDBF943-6553-4ADC-80E9-4EC00EEE5F44}" presName="diagram" presStyleCnt="0">
        <dgm:presLayoutVars>
          <dgm:chPref val="1"/>
          <dgm:dir/>
          <dgm:animOne val="branch"/>
          <dgm:animLvl val="lvl"/>
          <dgm:resizeHandles/>
        </dgm:presLayoutVars>
      </dgm:prSet>
      <dgm:spPr/>
      <dgm:t>
        <a:bodyPr/>
        <a:lstStyle/>
        <a:p>
          <a:endParaRPr lang="es-MX"/>
        </a:p>
      </dgm:t>
    </dgm:pt>
    <dgm:pt modelId="{7DECE9EA-7855-4BE5-B621-495980FED1D4}" type="pres">
      <dgm:prSet presAssocID="{6B9CE6AF-99ED-40C1-9FAE-82D33E8BF4AD}" presName="root" presStyleCnt="0"/>
      <dgm:spPr/>
    </dgm:pt>
    <dgm:pt modelId="{EA147772-B186-4357-9D0E-63DD279DB865}" type="pres">
      <dgm:prSet presAssocID="{6B9CE6AF-99ED-40C1-9FAE-82D33E8BF4AD}" presName="rootComposite" presStyleCnt="0"/>
      <dgm:spPr/>
    </dgm:pt>
    <dgm:pt modelId="{0DE6A921-A81F-4AB2-BFB9-407CD81BC338}" type="pres">
      <dgm:prSet presAssocID="{6B9CE6AF-99ED-40C1-9FAE-82D33E8BF4AD}" presName="rootText" presStyleLbl="node1" presStyleIdx="0" presStyleCnt="2"/>
      <dgm:spPr/>
      <dgm:t>
        <a:bodyPr/>
        <a:lstStyle/>
        <a:p>
          <a:endParaRPr lang="es-MX"/>
        </a:p>
      </dgm:t>
    </dgm:pt>
    <dgm:pt modelId="{D26F0496-6164-49D9-83CF-D461CC0315B4}" type="pres">
      <dgm:prSet presAssocID="{6B9CE6AF-99ED-40C1-9FAE-82D33E8BF4AD}" presName="rootConnector" presStyleLbl="node1" presStyleIdx="0" presStyleCnt="2"/>
      <dgm:spPr/>
      <dgm:t>
        <a:bodyPr/>
        <a:lstStyle/>
        <a:p>
          <a:endParaRPr lang="es-MX"/>
        </a:p>
      </dgm:t>
    </dgm:pt>
    <dgm:pt modelId="{DEC1D4C3-FE1E-49BD-A216-7830581C22FB}" type="pres">
      <dgm:prSet presAssocID="{6B9CE6AF-99ED-40C1-9FAE-82D33E8BF4AD}" presName="childShape" presStyleCnt="0"/>
      <dgm:spPr/>
    </dgm:pt>
    <dgm:pt modelId="{DFBC4A48-0028-4F51-BB08-32F8B917F0B8}" type="pres">
      <dgm:prSet presAssocID="{21B9296B-42FE-45EA-9ECF-9847CE30DC20}" presName="Name13" presStyleLbl="parChTrans1D2" presStyleIdx="0" presStyleCnt="3"/>
      <dgm:spPr/>
      <dgm:t>
        <a:bodyPr/>
        <a:lstStyle/>
        <a:p>
          <a:endParaRPr lang="es-MX"/>
        </a:p>
      </dgm:t>
    </dgm:pt>
    <dgm:pt modelId="{34FE2948-185A-470A-A6EC-B56FAFB1FC40}" type="pres">
      <dgm:prSet presAssocID="{29E20BE5-6329-45FA-958B-3381CC0C6AD7}" presName="childText" presStyleLbl="bgAcc1" presStyleIdx="0" presStyleCnt="3">
        <dgm:presLayoutVars>
          <dgm:bulletEnabled val="1"/>
        </dgm:presLayoutVars>
      </dgm:prSet>
      <dgm:spPr/>
      <dgm:t>
        <a:bodyPr/>
        <a:lstStyle/>
        <a:p>
          <a:endParaRPr lang="es-MX"/>
        </a:p>
      </dgm:t>
    </dgm:pt>
    <dgm:pt modelId="{13A16824-B639-4334-876D-006D907D89C2}" type="pres">
      <dgm:prSet presAssocID="{D6C12973-E14D-4E94-9931-FC997F695DE1}" presName="root" presStyleCnt="0"/>
      <dgm:spPr/>
    </dgm:pt>
    <dgm:pt modelId="{4152F70C-65D7-478B-9F44-5F672541ABE5}" type="pres">
      <dgm:prSet presAssocID="{D6C12973-E14D-4E94-9931-FC997F695DE1}" presName="rootComposite" presStyleCnt="0"/>
      <dgm:spPr/>
    </dgm:pt>
    <dgm:pt modelId="{D0AE84CE-7441-4772-9B4A-D7D57FBB311C}" type="pres">
      <dgm:prSet presAssocID="{D6C12973-E14D-4E94-9931-FC997F695DE1}" presName="rootText" presStyleLbl="node1" presStyleIdx="1" presStyleCnt="2"/>
      <dgm:spPr/>
      <dgm:t>
        <a:bodyPr/>
        <a:lstStyle/>
        <a:p>
          <a:endParaRPr lang="es-MX"/>
        </a:p>
      </dgm:t>
    </dgm:pt>
    <dgm:pt modelId="{16F06C11-B293-451F-831E-A895B74825D3}" type="pres">
      <dgm:prSet presAssocID="{D6C12973-E14D-4E94-9931-FC997F695DE1}" presName="rootConnector" presStyleLbl="node1" presStyleIdx="1" presStyleCnt="2"/>
      <dgm:spPr/>
      <dgm:t>
        <a:bodyPr/>
        <a:lstStyle/>
        <a:p>
          <a:endParaRPr lang="es-MX"/>
        </a:p>
      </dgm:t>
    </dgm:pt>
    <dgm:pt modelId="{DA479E19-954D-4915-B8C1-CB2501B8B3A0}" type="pres">
      <dgm:prSet presAssocID="{D6C12973-E14D-4E94-9931-FC997F695DE1}" presName="childShape" presStyleCnt="0"/>
      <dgm:spPr/>
    </dgm:pt>
    <dgm:pt modelId="{EB88D028-79EF-4888-BC91-54C4B47ECA2F}" type="pres">
      <dgm:prSet presAssocID="{22299DDE-F362-48AF-9819-6F20598A39EA}" presName="Name13" presStyleLbl="parChTrans1D2" presStyleIdx="1" presStyleCnt="3"/>
      <dgm:spPr/>
      <dgm:t>
        <a:bodyPr/>
        <a:lstStyle/>
        <a:p>
          <a:endParaRPr lang="es-MX"/>
        </a:p>
      </dgm:t>
    </dgm:pt>
    <dgm:pt modelId="{78382160-ECB7-4881-9336-9F5AC4C21A12}" type="pres">
      <dgm:prSet presAssocID="{02FD3B0C-5469-457D-ACB7-887B1812C81C}" presName="childText" presStyleLbl="bgAcc1" presStyleIdx="1" presStyleCnt="3">
        <dgm:presLayoutVars>
          <dgm:bulletEnabled val="1"/>
        </dgm:presLayoutVars>
      </dgm:prSet>
      <dgm:spPr/>
      <dgm:t>
        <a:bodyPr/>
        <a:lstStyle/>
        <a:p>
          <a:endParaRPr lang="es-MX"/>
        </a:p>
      </dgm:t>
    </dgm:pt>
    <dgm:pt modelId="{E2914BDB-4FA8-433A-A9C5-481678E526BD}" type="pres">
      <dgm:prSet presAssocID="{D237E722-61BD-4815-BAEC-C0245AA217E7}" presName="Name13" presStyleLbl="parChTrans1D2" presStyleIdx="2" presStyleCnt="3"/>
      <dgm:spPr/>
      <dgm:t>
        <a:bodyPr/>
        <a:lstStyle/>
        <a:p>
          <a:endParaRPr lang="es-MX"/>
        </a:p>
      </dgm:t>
    </dgm:pt>
    <dgm:pt modelId="{DD6CAC91-FB1F-4F7E-B7CD-C46A8C149000}" type="pres">
      <dgm:prSet presAssocID="{4081EE63-BC3A-45CA-8513-712C012B40A1}" presName="childText" presStyleLbl="bgAcc1" presStyleIdx="2" presStyleCnt="3">
        <dgm:presLayoutVars>
          <dgm:bulletEnabled val="1"/>
        </dgm:presLayoutVars>
      </dgm:prSet>
      <dgm:spPr/>
      <dgm:t>
        <a:bodyPr/>
        <a:lstStyle/>
        <a:p>
          <a:endParaRPr lang="es-MX"/>
        </a:p>
      </dgm:t>
    </dgm:pt>
  </dgm:ptLst>
  <dgm:cxnLst>
    <dgm:cxn modelId="{A657E369-DC6D-490C-B2FB-33F5E25F2C53}" srcId="{D6C12973-E14D-4E94-9931-FC997F695DE1}" destId="{4081EE63-BC3A-45CA-8513-712C012B40A1}" srcOrd="1" destOrd="0" parTransId="{D237E722-61BD-4815-BAEC-C0245AA217E7}" sibTransId="{19371D2A-38A7-48B5-AC46-D2C29CFDA57D}"/>
    <dgm:cxn modelId="{DC2043BB-262D-4AAB-8731-712A0ED325F3}" type="presOf" srcId="{22299DDE-F362-48AF-9819-6F20598A39EA}" destId="{EB88D028-79EF-4888-BC91-54C4B47ECA2F}" srcOrd="0" destOrd="0" presId="urn:microsoft.com/office/officeart/2005/8/layout/hierarchy3"/>
    <dgm:cxn modelId="{536EE9E6-80B9-404E-A43E-216DC7684E06}" type="presOf" srcId="{29E20BE5-6329-45FA-958B-3381CC0C6AD7}" destId="{34FE2948-185A-470A-A6EC-B56FAFB1FC40}" srcOrd="0" destOrd="0" presId="urn:microsoft.com/office/officeart/2005/8/layout/hierarchy3"/>
    <dgm:cxn modelId="{4DEE0D05-1D92-42AB-B31E-173872E5BC75}" type="presOf" srcId="{D237E722-61BD-4815-BAEC-C0245AA217E7}" destId="{E2914BDB-4FA8-433A-A9C5-481678E526BD}" srcOrd="0" destOrd="0" presId="urn:microsoft.com/office/officeart/2005/8/layout/hierarchy3"/>
    <dgm:cxn modelId="{52E8175C-9FFC-4D77-BE3A-28D0D9F93C9D}" srcId="{D6C12973-E14D-4E94-9931-FC997F695DE1}" destId="{02FD3B0C-5469-457D-ACB7-887B1812C81C}" srcOrd="0" destOrd="0" parTransId="{22299DDE-F362-48AF-9819-6F20598A39EA}" sibTransId="{2452A26F-E57D-4CA1-B558-92368D41124B}"/>
    <dgm:cxn modelId="{08415477-5381-42B4-83C6-14213F8175DE}" type="presOf" srcId="{21B9296B-42FE-45EA-9ECF-9847CE30DC20}" destId="{DFBC4A48-0028-4F51-BB08-32F8B917F0B8}" srcOrd="0" destOrd="0" presId="urn:microsoft.com/office/officeart/2005/8/layout/hierarchy3"/>
    <dgm:cxn modelId="{D2C9F1AD-5E6C-476F-B8E5-8A15BD72E6F2}" type="presOf" srcId="{CEDBF943-6553-4ADC-80E9-4EC00EEE5F44}" destId="{5D09E6D2-7D9B-4BDD-9BBB-9F3E118CFE85}" srcOrd="0" destOrd="0" presId="urn:microsoft.com/office/officeart/2005/8/layout/hierarchy3"/>
    <dgm:cxn modelId="{30D95D42-592C-453C-8C39-8A21F20B2F76}" type="presOf" srcId="{D6C12973-E14D-4E94-9931-FC997F695DE1}" destId="{16F06C11-B293-451F-831E-A895B74825D3}" srcOrd="1" destOrd="0" presId="urn:microsoft.com/office/officeart/2005/8/layout/hierarchy3"/>
    <dgm:cxn modelId="{15A2EE92-0150-452E-A6E0-0F0D151689E6}" srcId="{6B9CE6AF-99ED-40C1-9FAE-82D33E8BF4AD}" destId="{29E20BE5-6329-45FA-958B-3381CC0C6AD7}" srcOrd="0" destOrd="0" parTransId="{21B9296B-42FE-45EA-9ECF-9847CE30DC20}" sibTransId="{0C087C02-7AD2-48B8-90A1-AD3445035331}"/>
    <dgm:cxn modelId="{FA3B910B-02FE-4722-B231-E20163399530}" type="presOf" srcId="{D6C12973-E14D-4E94-9931-FC997F695DE1}" destId="{D0AE84CE-7441-4772-9B4A-D7D57FBB311C}" srcOrd="0" destOrd="0" presId="urn:microsoft.com/office/officeart/2005/8/layout/hierarchy3"/>
    <dgm:cxn modelId="{018EF800-8B52-4018-8B87-60E7E34545B6}" srcId="{CEDBF943-6553-4ADC-80E9-4EC00EEE5F44}" destId="{6B9CE6AF-99ED-40C1-9FAE-82D33E8BF4AD}" srcOrd="0" destOrd="0" parTransId="{B20AE382-709E-4419-AFDA-FC23466F33C3}" sibTransId="{E2705BB6-8B12-48E5-B779-4EF6D10CA614}"/>
    <dgm:cxn modelId="{373C1B45-F1A1-43E2-9E4E-6C8A8E16CD5F}" type="presOf" srcId="{02FD3B0C-5469-457D-ACB7-887B1812C81C}" destId="{78382160-ECB7-4881-9336-9F5AC4C21A12}" srcOrd="0" destOrd="0" presId="urn:microsoft.com/office/officeart/2005/8/layout/hierarchy3"/>
    <dgm:cxn modelId="{A126C73D-278C-4BEE-8BAC-3F1E511DA2FA}" type="presOf" srcId="{6B9CE6AF-99ED-40C1-9FAE-82D33E8BF4AD}" destId="{0DE6A921-A81F-4AB2-BFB9-407CD81BC338}" srcOrd="0" destOrd="0" presId="urn:microsoft.com/office/officeart/2005/8/layout/hierarchy3"/>
    <dgm:cxn modelId="{277E820F-5674-4DAA-B9E4-5E79F5E8B19B}" type="presOf" srcId="{4081EE63-BC3A-45CA-8513-712C012B40A1}" destId="{DD6CAC91-FB1F-4F7E-B7CD-C46A8C149000}" srcOrd="0" destOrd="0" presId="urn:microsoft.com/office/officeart/2005/8/layout/hierarchy3"/>
    <dgm:cxn modelId="{3FAC1515-F482-4D6B-8C9F-6BC08A34EE05}" type="presOf" srcId="{6B9CE6AF-99ED-40C1-9FAE-82D33E8BF4AD}" destId="{D26F0496-6164-49D9-83CF-D461CC0315B4}" srcOrd="1" destOrd="0" presId="urn:microsoft.com/office/officeart/2005/8/layout/hierarchy3"/>
    <dgm:cxn modelId="{D28A9C12-B993-4DC7-B40B-15806FF21879}" srcId="{CEDBF943-6553-4ADC-80E9-4EC00EEE5F44}" destId="{D6C12973-E14D-4E94-9931-FC997F695DE1}" srcOrd="1" destOrd="0" parTransId="{765FCDE5-7655-40E7-A02C-84543643BA6B}" sibTransId="{89A03C43-464E-4A50-A599-1E158C847F56}"/>
    <dgm:cxn modelId="{E05C9734-6BAD-4215-A1C0-DFFF5629B62B}" type="presParOf" srcId="{5D09E6D2-7D9B-4BDD-9BBB-9F3E118CFE85}" destId="{7DECE9EA-7855-4BE5-B621-495980FED1D4}" srcOrd="0" destOrd="0" presId="urn:microsoft.com/office/officeart/2005/8/layout/hierarchy3"/>
    <dgm:cxn modelId="{DEDB4592-4144-4AAA-A07E-FA394D1E6DF4}" type="presParOf" srcId="{7DECE9EA-7855-4BE5-B621-495980FED1D4}" destId="{EA147772-B186-4357-9D0E-63DD279DB865}" srcOrd="0" destOrd="0" presId="urn:microsoft.com/office/officeart/2005/8/layout/hierarchy3"/>
    <dgm:cxn modelId="{ECEF1A76-ED40-4BBF-B1E9-AD4EF6FD0D0F}" type="presParOf" srcId="{EA147772-B186-4357-9D0E-63DD279DB865}" destId="{0DE6A921-A81F-4AB2-BFB9-407CD81BC338}" srcOrd="0" destOrd="0" presId="urn:microsoft.com/office/officeart/2005/8/layout/hierarchy3"/>
    <dgm:cxn modelId="{A9C9D614-CE68-4433-8D4A-1F02C6FC75F4}" type="presParOf" srcId="{EA147772-B186-4357-9D0E-63DD279DB865}" destId="{D26F0496-6164-49D9-83CF-D461CC0315B4}" srcOrd="1" destOrd="0" presId="urn:microsoft.com/office/officeart/2005/8/layout/hierarchy3"/>
    <dgm:cxn modelId="{84FC0A4A-1A51-4A2D-B099-4991D5A54BD2}" type="presParOf" srcId="{7DECE9EA-7855-4BE5-B621-495980FED1D4}" destId="{DEC1D4C3-FE1E-49BD-A216-7830581C22FB}" srcOrd="1" destOrd="0" presId="urn:microsoft.com/office/officeart/2005/8/layout/hierarchy3"/>
    <dgm:cxn modelId="{4D579329-1CB1-4667-8920-B3DB25949B67}" type="presParOf" srcId="{DEC1D4C3-FE1E-49BD-A216-7830581C22FB}" destId="{DFBC4A48-0028-4F51-BB08-32F8B917F0B8}" srcOrd="0" destOrd="0" presId="urn:microsoft.com/office/officeart/2005/8/layout/hierarchy3"/>
    <dgm:cxn modelId="{DCD4B4D6-83F8-41F1-9519-055752C89FF2}" type="presParOf" srcId="{DEC1D4C3-FE1E-49BD-A216-7830581C22FB}" destId="{34FE2948-185A-470A-A6EC-B56FAFB1FC40}" srcOrd="1" destOrd="0" presId="urn:microsoft.com/office/officeart/2005/8/layout/hierarchy3"/>
    <dgm:cxn modelId="{DEB6ADF3-1FE3-423C-A6A2-20DE68446507}" type="presParOf" srcId="{5D09E6D2-7D9B-4BDD-9BBB-9F3E118CFE85}" destId="{13A16824-B639-4334-876D-006D907D89C2}" srcOrd="1" destOrd="0" presId="urn:microsoft.com/office/officeart/2005/8/layout/hierarchy3"/>
    <dgm:cxn modelId="{EA689F19-AACA-4233-911C-75666E53985F}" type="presParOf" srcId="{13A16824-B639-4334-876D-006D907D89C2}" destId="{4152F70C-65D7-478B-9F44-5F672541ABE5}" srcOrd="0" destOrd="0" presId="urn:microsoft.com/office/officeart/2005/8/layout/hierarchy3"/>
    <dgm:cxn modelId="{0FD71F44-00B6-4F30-83C2-594A586F50B5}" type="presParOf" srcId="{4152F70C-65D7-478B-9F44-5F672541ABE5}" destId="{D0AE84CE-7441-4772-9B4A-D7D57FBB311C}" srcOrd="0" destOrd="0" presId="urn:microsoft.com/office/officeart/2005/8/layout/hierarchy3"/>
    <dgm:cxn modelId="{592391B9-5E50-47DE-81CD-7DF20AE3B362}" type="presParOf" srcId="{4152F70C-65D7-478B-9F44-5F672541ABE5}" destId="{16F06C11-B293-451F-831E-A895B74825D3}" srcOrd="1" destOrd="0" presId="urn:microsoft.com/office/officeart/2005/8/layout/hierarchy3"/>
    <dgm:cxn modelId="{05514EE7-D15C-4DD7-88C8-A115089AF490}" type="presParOf" srcId="{13A16824-B639-4334-876D-006D907D89C2}" destId="{DA479E19-954D-4915-B8C1-CB2501B8B3A0}" srcOrd="1" destOrd="0" presId="urn:microsoft.com/office/officeart/2005/8/layout/hierarchy3"/>
    <dgm:cxn modelId="{71BB33FE-2A1C-42B1-B9DB-75F009D2F052}" type="presParOf" srcId="{DA479E19-954D-4915-B8C1-CB2501B8B3A0}" destId="{EB88D028-79EF-4888-BC91-54C4B47ECA2F}" srcOrd="0" destOrd="0" presId="urn:microsoft.com/office/officeart/2005/8/layout/hierarchy3"/>
    <dgm:cxn modelId="{DB71F34D-D109-4F40-A9AB-A023EDF4AF81}" type="presParOf" srcId="{DA479E19-954D-4915-B8C1-CB2501B8B3A0}" destId="{78382160-ECB7-4881-9336-9F5AC4C21A12}" srcOrd="1" destOrd="0" presId="urn:microsoft.com/office/officeart/2005/8/layout/hierarchy3"/>
    <dgm:cxn modelId="{C06AA450-EA94-474D-92BD-CEA21DE0798A}" type="presParOf" srcId="{DA479E19-954D-4915-B8C1-CB2501B8B3A0}" destId="{E2914BDB-4FA8-433A-A9C5-481678E526BD}" srcOrd="2" destOrd="0" presId="urn:microsoft.com/office/officeart/2005/8/layout/hierarchy3"/>
    <dgm:cxn modelId="{36411EAD-D6CC-46DD-B35B-2FAEC9F22CB4}" type="presParOf" srcId="{DA479E19-954D-4915-B8C1-CB2501B8B3A0}" destId="{DD6CAC91-FB1F-4F7E-B7CD-C46A8C14900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7A7347-7436-4C57-9620-CACDC386512D}" type="doc">
      <dgm:prSet loTypeId="urn:microsoft.com/office/officeart/2005/8/layout/chart3" loCatId="relationship" qsTypeId="urn:microsoft.com/office/officeart/2005/8/quickstyle/3d3" qsCatId="3D" csTypeId="urn:microsoft.com/office/officeart/2005/8/colors/accent1_2" csCatId="accent1" phldr="1"/>
      <dgm:spPr/>
    </dgm:pt>
    <dgm:pt modelId="{38FF9FDF-0FED-48D6-992E-78612734BCEB}">
      <dgm:prSet phldrT="[Texto]" custT="1"/>
      <dgm:spPr/>
      <dgm:t>
        <a:bodyPr/>
        <a:lstStyle/>
        <a:p>
          <a:r>
            <a:rPr lang="es-MX" sz="1800" b="1" dirty="0" smtClean="0">
              <a:solidFill>
                <a:schemeClr val="tx1"/>
              </a:solidFill>
              <a:latin typeface="Arial" panose="020B0604020202020204" pitchFamily="34" charset="0"/>
              <a:cs typeface="Arial" panose="020B0604020202020204" pitchFamily="34" charset="0"/>
            </a:rPr>
            <a:t>9.- Sociedades de inversión</a:t>
          </a:r>
          <a:endParaRPr lang="es-MX" sz="1800" b="1" dirty="0">
            <a:solidFill>
              <a:schemeClr val="tx1"/>
            </a:solidFill>
            <a:latin typeface="Arial" panose="020B0604020202020204" pitchFamily="34" charset="0"/>
            <a:cs typeface="Arial" panose="020B0604020202020204" pitchFamily="34" charset="0"/>
          </a:endParaRPr>
        </a:p>
      </dgm:t>
    </dgm:pt>
    <dgm:pt modelId="{2676D9BA-D114-4F09-A27E-6283E8D03B78}" type="parTrans" cxnId="{ED36568D-7F42-40D9-8C51-D95C69D141BE}">
      <dgm:prSet/>
      <dgm:spPr/>
      <dgm:t>
        <a:bodyPr/>
        <a:lstStyle/>
        <a:p>
          <a:endParaRPr lang="es-MX" sz="1800">
            <a:latin typeface="Arial" panose="020B0604020202020204" pitchFamily="34" charset="0"/>
            <a:cs typeface="Arial" panose="020B0604020202020204" pitchFamily="34" charset="0"/>
          </a:endParaRPr>
        </a:p>
      </dgm:t>
    </dgm:pt>
    <dgm:pt modelId="{06C417DD-EC62-4A3F-8C6A-422CC7893D80}" type="sibTrans" cxnId="{ED36568D-7F42-40D9-8C51-D95C69D141BE}">
      <dgm:prSet/>
      <dgm:spPr/>
      <dgm:t>
        <a:bodyPr/>
        <a:lstStyle/>
        <a:p>
          <a:endParaRPr lang="es-MX" sz="1800">
            <a:latin typeface="Arial" panose="020B0604020202020204" pitchFamily="34" charset="0"/>
            <a:cs typeface="Arial" panose="020B0604020202020204" pitchFamily="34" charset="0"/>
          </a:endParaRPr>
        </a:p>
      </dgm:t>
    </dgm:pt>
    <dgm:pt modelId="{C6C799B6-385F-4B7C-BFB0-8FA47D4D696B}">
      <dgm:prSet phldrT="[Texto]" custT="1"/>
      <dgm:spPr/>
      <dgm:t>
        <a:bodyPr/>
        <a:lstStyle/>
        <a:p>
          <a:r>
            <a:rPr lang="es-MX" sz="1800" b="1" dirty="0" smtClean="0">
              <a:solidFill>
                <a:schemeClr val="tx1"/>
              </a:solidFill>
              <a:latin typeface="Arial" panose="020B0604020202020204" pitchFamily="34" charset="0"/>
              <a:cs typeface="Arial" panose="020B0604020202020204" pitchFamily="34" charset="0"/>
            </a:rPr>
            <a:t>10.- Sociedades de responsabilidad limitada de interés colectivo</a:t>
          </a:r>
          <a:endParaRPr lang="es-MX" sz="1800" b="1" dirty="0">
            <a:solidFill>
              <a:schemeClr val="tx1"/>
            </a:solidFill>
            <a:latin typeface="Arial" panose="020B0604020202020204" pitchFamily="34" charset="0"/>
            <a:cs typeface="Arial" panose="020B0604020202020204" pitchFamily="34" charset="0"/>
          </a:endParaRPr>
        </a:p>
      </dgm:t>
    </dgm:pt>
    <dgm:pt modelId="{22BC81E9-5832-4FAF-AC2F-57543BF3B1EB}" type="parTrans" cxnId="{337460CB-9EAC-46D0-8564-4301EDF62AE4}">
      <dgm:prSet/>
      <dgm:spPr/>
      <dgm:t>
        <a:bodyPr/>
        <a:lstStyle/>
        <a:p>
          <a:endParaRPr lang="es-MX" sz="1800">
            <a:latin typeface="Arial" panose="020B0604020202020204" pitchFamily="34" charset="0"/>
            <a:cs typeface="Arial" panose="020B0604020202020204" pitchFamily="34" charset="0"/>
          </a:endParaRPr>
        </a:p>
      </dgm:t>
    </dgm:pt>
    <dgm:pt modelId="{F3BB8814-30AA-4A92-AC86-5EFA94F12EB2}" type="sibTrans" cxnId="{337460CB-9EAC-46D0-8564-4301EDF62AE4}">
      <dgm:prSet/>
      <dgm:spPr/>
      <dgm:t>
        <a:bodyPr/>
        <a:lstStyle/>
        <a:p>
          <a:endParaRPr lang="es-MX" sz="1800">
            <a:latin typeface="Arial" panose="020B0604020202020204" pitchFamily="34" charset="0"/>
            <a:cs typeface="Arial" panose="020B0604020202020204" pitchFamily="34" charset="0"/>
          </a:endParaRPr>
        </a:p>
      </dgm:t>
    </dgm:pt>
    <dgm:pt modelId="{2C6AB983-A6B6-4D05-81BB-A53B583DEE83}">
      <dgm:prSet phldrT="[Texto]" custT="1"/>
      <dgm:spPr/>
      <dgm:t>
        <a:bodyPr/>
        <a:lstStyle/>
        <a:p>
          <a:r>
            <a:rPr lang="es-MX" sz="1800" b="1" dirty="0" smtClean="0">
              <a:solidFill>
                <a:schemeClr val="tx1"/>
              </a:solidFill>
              <a:latin typeface="Arial" panose="020B0604020202020204" pitchFamily="34" charset="0"/>
              <a:cs typeface="Arial" panose="020B0604020202020204" pitchFamily="34" charset="0"/>
            </a:rPr>
            <a:t>11.- Sociedad de solidaridad</a:t>
          </a:r>
        </a:p>
        <a:p>
          <a:r>
            <a:rPr lang="es-MX" sz="1800" b="0" dirty="0" smtClean="0">
              <a:solidFill>
                <a:schemeClr val="tx1"/>
              </a:solidFill>
              <a:latin typeface="Arial" panose="020B0604020202020204" pitchFamily="34" charset="0"/>
              <a:cs typeface="Arial" panose="020B0604020202020204" pitchFamily="34" charset="0"/>
            </a:rPr>
            <a:t>A).- Sociedad de solidaridad social</a:t>
          </a:r>
          <a:endParaRPr lang="es-MX" sz="1800" b="0" dirty="0">
            <a:solidFill>
              <a:schemeClr val="tx1"/>
            </a:solidFill>
            <a:latin typeface="Arial" panose="020B0604020202020204" pitchFamily="34" charset="0"/>
            <a:cs typeface="Arial" panose="020B0604020202020204" pitchFamily="34" charset="0"/>
          </a:endParaRPr>
        </a:p>
      </dgm:t>
    </dgm:pt>
    <dgm:pt modelId="{5C805D2B-ADB9-40EC-AF06-E0FF1E477B7E}" type="parTrans" cxnId="{1010DC9A-CC73-4993-B596-82C8B7D6EC1F}">
      <dgm:prSet/>
      <dgm:spPr/>
      <dgm:t>
        <a:bodyPr/>
        <a:lstStyle/>
        <a:p>
          <a:endParaRPr lang="es-MX" sz="1800">
            <a:latin typeface="Arial" panose="020B0604020202020204" pitchFamily="34" charset="0"/>
            <a:cs typeface="Arial" panose="020B0604020202020204" pitchFamily="34" charset="0"/>
          </a:endParaRPr>
        </a:p>
      </dgm:t>
    </dgm:pt>
    <dgm:pt modelId="{771EA781-3D39-486E-A826-4152FE5B1C86}" type="sibTrans" cxnId="{1010DC9A-CC73-4993-B596-82C8B7D6EC1F}">
      <dgm:prSet/>
      <dgm:spPr/>
      <dgm:t>
        <a:bodyPr/>
        <a:lstStyle/>
        <a:p>
          <a:endParaRPr lang="es-MX" sz="1800">
            <a:latin typeface="Arial" panose="020B0604020202020204" pitchFamily="34" charset="0"/>
            <a:cs typeface="Arial" panose="020B0604020202020204" pitchFamily="34" charset="0"/>
          </a:endParaRPr>
        </a:p>
      </dgm:t>
    </dgm:pt>
    <dgm:pt modelId="{87CAE988-345A-4D5E-8338-7AD4F4F9EE32}" type="pres">
      <dgm:prSet presAssocID="{137A7347-7436-4C57-9620-CACDC386512D}" presName="compositeShape" presStyleCnt="0">
        <dgm:presLayoutVars>
          <dgm:chMax val="7"/>
          <dgm:dir/>
          <dgm:resizeHandles val="exact"/>
        </dgm:presLayoutVars>
      </dgm:prSet>
      <dgm:spPr/>
    </dgm:pt>
    <dgm:pt modelId="{D2FE5C3D-1D85-4971-8FF7-04B5BB743757}" type="pres">
      <dgm:prSet presAssocID="{137A7347-7436-4C57-9620-CACDC386512D}" presName="wedge1" presStyleLbl="node1" presStyleIdx="0" presStyleCnt="3" custScaleX="94070" custScaleY="100034"/>
      <dgm:spPr/>
      <dgm:t>
        <a:bodyPr/>
        <a:lstStyle/>
        <a:p>
          <a:endParaRPr lang="es-MX"/>
        </a:p>
      </dgm:t>
    </dgm:pt>
    <dgm:pt modelId="{AAFA1DD9-AE36-4E83-B2C7-B00AD20BE100}" type="pres">
      <dgm:prSet presAssocID="{137A7347-7436-4C57-9620-CACDC386512D}" presName="wedge1Tx" presStyleLbl="node1" presStyleIdx="0" presStyleCnt="3">
        <dgm:presLayoutVars>
          <dgm:chMax val="0"/>
          <dgm:chPref val="0"/>
          <dgm:bulletEnabled val="1"/>
        </dgm:presLayoutVars>
      </dgm:prSet>
      <dgm:spPr/>
      <dgm:t>
        <a:bodyPr/>
        <a:lstStyle/>
        <a:p>
          <a:endParaRPr lang="es-MX"/>
        </a:p>
      </dgm:t>
    </dgm:pt>
    <dgm:pt modelId="{3D2533CC-CB1D-4C03-B0CA-180704CC772F}" type="pres">
      <dgm:prSet presAssocID="{137A7347-7436-4C57-9620-CACDC386512D}" presName="wedge2" presStyleLbl="node1" presStyleIdx="1" presStyleCnt="3"/>
      <dgm:spPr/>
      <dgm:t>
        <a:bodyPr/>
        <a:lstStyle/>
        <a:p>
          <a:endParaRPr lang="es-MX"/>
        </a:p>
      </dgm:t>
    </dgm:pt>
    <dgm:pt modelId="{5EB536D6-BF4F-413E-B091-8EEC0510D8DC}" type="pres">
      <dgm:prSet presAssocID="{137A7347-7436-4C57-9620-CACDC386512D}" presName="wedge2Tx" presStyleLbl="node1" presStyleIdx="1" presStyleCnt="3">
        <dgm:presLayoutVars>
          <dgm:chMax val="0"/>
          <dgm:chPref val="0"/>
          <dgm:bulletEnabled val="1"/>
        </dgm:presLayoutVars>
      </dgm:prSet>
      <dgm:spPr/>
      <dgm:t>
        <a:bodyPr/>
        <a:lstStyle/>
        <a:p>
          <a:endParaRPr lang="es-MX"/>
        </a:p>
      </dgm:t>
    </dgm:pt>
    <dgm:pt modelId="{A291BDBD-0971-463B-AE9D-F5195F4DC3EF}" type="pres">
      <dgm:prSet presAssocID="{137A7347-7436-4C57-9620-CACDC386512D}" presName="wedge3" presStyleLbl="node1" presStyleIdx="2" presStyleCnt="3" custScaleX="100591" custScaleY="100953"/>
      <dgm:spPr/>
      <dgm:t>
        <a:bodyPr/>
        <a:lstStyle/>
        <a:p>
          <a:endParaRPr lang="es-MX"/>
        </a:p>
      </dgm:t>
    </dgm:pt>
    <dgm:pt modelId="{7DD498D5-2DD7-4089-B6CD-078F3E266C1A}" type="pres">
      <dgm:prSet presAssocID="{137A7347-7436-4C57-9620-CACDC386512D}" presName="wedge3Tx" presStyleLbl="node1" presStyleIdx="2" presStyleCnt="3">
        <dgm:presLayoutVars>
          <dgm:chMax val="0"/>
          <dgm:chPref val="0"/>
          <dgm:bulletEnabled val="1"/>
        </dgm:presLayoutVars>
      </dgm:prSet>
      <dgm:spPr/>
      <dgm:t>
        <a:bodyPr/>
        <a:lstStyle/>
        <a:p>
          <a:endParaRPr lang="es-MX"/>
        </a:p>
      </dgm:t>
    </dgm:pt>
  </dgm:ptLst>
  <dgm:cxnLst>
    <dgm:cxn modelId="{AF53F9C2-69A4-4A8C-859E-7A1B5BBC7E49}" type="presOf" srcId="{38FF9FDF-0FED-48D6-992E-78612734BCEB}" destId="{AAFA1DD9-AE36-4E83-B2C7-B00AD20BE100}" srcOrd="1" destOrd="0" presId="urn:microsoft.com/office/officeart/2005/8/layout/chart3"/>
    <dgm:cxn modelId="{1E0E8FD8-EBE4-4EC1-A70E-0D281465CBAC}" type="presOf" srcId="{38FF9FDF-0FED-48D6-992E-78612734BCEB}" destId="{D2FE5C3D-1D85-4971-8FF7-04B5BB743757}" srcOrd="0" destOrd="0" presId="urn:microsoft.com/office/officeart/2005/8/layout/chart3"/>
    <dgm:cxn modelId="{E8F77A00-8B54-464C-8E27-C671B4EEF12C}" type="presOf" srcId="{2C6AB983-A6B6-4D05-81BB-A53B583DEE83}" destId="{A291BDBD-0971-463B-AE9D-F5195F4DC3EF}" srcOrd="0" destOrd="0" presId="urn:microsoft.com/office/officeart/2005/8/layout/chart3"/>
    <dgm:cxn modelId="{ED36568D-7F42-40D9-8C51-D95C69D141BE}" srcId="{137A7347-7436-4C57-9620-CACDC386512D}" destId="{38FF9FDF-0FED-48D6-992E-78612734BCEB}" srcOrd="0" destOrd="0" parTransId="{2676D9BA-D114-4F09-A27E-6283E8D03B78}" sibTransId="{06C417DD-EC62-4A3F-8C6A-422CC7893D80}"/>
    <dgm:cxn modelId="{746E71FD-E548-4094-8B3D-7895F3BAB6FC}" type="presOf" srcId="{C6C799B6-385F-4B7C-BFB0-8FA47D4D696B}" destId="{3D2533CC-CB1D-4C03-B0CA-180704CC772F}" srcOrd="0" destOrd="0" presId="urn:microsoft.com/office/officeart/2005/8/layout/chart3"/>
    <dgm:cxn modelId="{C573EF10-EEA7-4479-B659-C9253CBA87EA}" type="presOf" srcId="{2C6AB983-A6B6-4D05-81BB-A53B583DEE83}" destId="{7DD498D5-2DD7-4089-B6CD-078F3E266C1A}" srcOrd="1" destOrd="0" presId="urn:microsoft.com/office/officeart/2005/8/layout/chart3"/>
    <dgm:cxn modelId="{AD0FC163-BF33-486D-98E3-98D567C07EA0}" type="presOf" srcId="{137A7347-7436-4C57-9620-CACDC386512D}" destId="{87CAE988-345A-4D5E-8338-7AD4F4F9EE32}" srcOrd="0" destOrd="0" presId="urn:microsoft.com/office/officeart/2005/8/layout/chart3"/>
    <dgm:cxn modelId="{337460CB-9EAC-46D0-8564-4301EDF62AE4}" srcId="{137A7347-7436-4C57-9620-CACDC386512D}" destId="{C6C799B6-385F-4B7C-BFB0-8FA47D4D696B}" srcOrd="1" destOrd="0" parTransId="{22BC81E9-5832-4FAF-AC2F-57543BF3B1EB}" sibTransId="{F3BB8814-30AA-4A92-AC86-5EFA94F12EB2}"/>
    <dgm:cxn modelId="{63CC10FB-08C4-45B2-B408-D38954DDCC56}" type="presOf" srcId="{C6C799B6-385F-4B7C-BFB0-8FA47D4D696B}" destId="{5EB536D6-BF4F-413E-B091-8EEC0510D8DC}" srcOrd="1" destOrd="0" presId="urn:microsoft.com/office/officeart/2005/8/layout/chart3"/>
    <dgm:cxn modelId="{1010DC9A-CC73-4993-B596-82C8B7D6EC1F}" srcId="{137A7347-7436-4C57-9620-CACDC386512D}" destId="{2C6AB983-A6B6-4D05-81BB-A53B583DEE83}" srcOrd="2" destOrd="0" parTransId="{5C805D2B-ADB9-40EC-AF06-E0FF1E477B7E}" sibTransId="{771EA781-3D39-486E-A826-4152FE5B1C86}"/>
    <dgm:cxn modelId="{BC742DDC-6132-440F-A06E-B13962D7E619}" type="presParOf" srcId="{87CAE988-345A-4D5E-8338-7AD4F4F9EE32}" destId="{D2FE5C3D-1D85-4971-8FF7-04B5BB743757}" srcOrd="0" destOrd="0" presId="urn:microsoft.com/office/officeart/2005/8/layout/chart3"/>
    <dgm:cxn modelId="{A421C234-3477-40D0-A24A-0035A1207037}" type="presParOf" srcId="{87CAE988-345A-4D5E-8338-7AD4F4F9EE32}" destId="{AAFA1DD9-AE36-4E83-B2C7-B00AD20BE100}" srcOrd="1" destOrd="0" presId="urn:microsoft.com/office/officeart/2005/8/layout/chart3"/>
    <dgm:cxn modelId="{A78B12E1-8656-47D2-A3A6-98A5A1B8AD1C}" type="presParOf" srcId="{87CAE988-345A-4D5E-8338-7AD4F4F9EE32}" destId="{3D2533CC-CB1D-4C03-B0CA-180704CC772F}" srcOrd="2" destOrd="0" presId="urn:microsoft.com/office/officeart/2005/8/layout/chart3"/>
    <dgm:cxn modelId="{97064C6B-C521-4C8B-BF01-30BFC7555F19}" type="presParOf" srcId="{87CAE988-345A-4D5E-8338-7AD4F4F9EE32}" destId="{5EB536D6-BF4F-413E-B091-8EEC0510D8DC}" srcOrd="3" destOrd="0" presId="urn:microsoft.com/office/officeart/2005/8/layout/chart3"/>
    <dgm:cxn modelId="{655E811A-757A-4BE4-AD9B-53133E0D3C15}" type="presParOf" srcId="{87CAE988-345A-4D5E-8338-7AD4F4F9EE32}" destId="{A291BDBD-0971-463B-AE9D-F5195F4DC3EF}" srcOrd="4" destOrd="0" presId="urn:microsoft.com/office/officeart/2005/8/layout/chart3"/>
    <dgm:cxn modelId="{1035CAC5-A000-4A5F-A4D4-043D1FDFBCE9}" type="presParOf" srcId="{87CAE988-345A-4D5E-8338-7AD4F4F9EE32}" destId="{7DD498D5-2DD7-4089-B6CD-078F3E266C1A}"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8FFE06-AE77-4629-AEB3-D355BDD0E4F6}" type="doc">
      <dgm:prSet loTypeId="urn:microsoft.com/office/officeart/2005/8/layout/radial3" loCatId="cycle" qsTypeId="urn:microsoft.com/office/officeart/2005/8/quickstyle/3d1" qsCatId="3D" csTypeId="urn:microsoft.com/office/officeart/2005/8/colors/accent1_2" csCatId="accent1" phldr="1"/>
      <dgm:spPr/>
      <dgm:t>
        <a:bodyPr/>
        <a:lstStyle/>
        <a:p>
          <a:endParaRPr lang="es-MX"/>
        </a:p>
      </dgm:t>
    </dgm:pt>
    <dgm:pt modelId="{C664657D-EB7E-45D7-8CFB-69F815EEF025}">
      <dgm:prSet phldrT="[Texto]" custT="1"/>
      <dgm:spPr/>
      <dgm:t>
        <a:bodyPr/>
        <a:lstStyle/>
        <a:p>
          <a:r>
            <a:rPr lang="es-MX" sz="1600" b="1" dirty="0" smtClean="0">
              <a:latin typeface="Arial" panose="020B0604020202020204" pitchFamily="34" charset="0"/>
              <a:cs typeface="Arial" panose="020B0604020202020204" pitchFamily="34" charset="0"/>
            </a:rPr>
            <a:t>12.- Sociedades rurales</a:t>
          </a:r>
          <a:endParaRPr lang="es-MX" sz="1600" b="1" dirty="0">
            <a:latin typeface="Arial" panose="020B0604020202020204" pitchFamily="34" charset="0"/>
            <a:cs typeface="Arial" panose="020B0604020202020204" pitchFamily="34" charset="0"/>
          </a:endParaRPr>
        </a:p>
      </dgm:t>
    </dgm:pt>
    <dgm:pt modelId="{9C4B167D-7AA6-4870-A097-02CF0A10FDE1}" type="parTrans" cxnId="{612E5AEF-9A6C-4912-8BA3-582E0A800D7D}">
      <dgm:prSet/>
      <dgm:spPr/>
      <dgm:t>
        <a:bodyPr/>
        <a:lstStyle/>
        <a:p>
          <a:endParaRPr lang="es-MX" sz="1600">
            <a:latin typeface="Arial" panose="020B0604020202020204" pitchFamily="34" charset="0"/>
            <a:cs typeface="Arial" panose="020B0604020202020204" pitchFamily="34" charset="0"/>
          </a:endParaRPr>
        </a:p>
      </dgm:t>
    </dgm:pt>
    <dgm:pt modelId="{98A8F0D3-A466-40F5-B475-DF45B5E382AD}" type="sibTrans" cxnId="{612E5AEF-9A6C-4912-8BA3-582E0A800D7D}">
      <dgm:prSet/>
      <dgm:spPr/>
      <dgm:t>
        <a:bodyPr/>
        <a:lstStyle/>
        <a:p>
          <a:endParaRPr lang="es-MX" sz="1600">
            <a:latin typeface="Arial" panose="020B0604020202020204" pitchFamily="34" charset="0"/>
            <a:cs typeface="Arial" panose="020B0604020202020204" pitchFamily="34" charset="0"/>
          </a:endParaRPr>
        </a:p>
      </dgm:t>
    </dgm:pt>
    <dgm:pt modelId="{E7F1BDD9-B1EA-42B9-BDEC-FF70DAF584A7}">
      <dgm:prSet phldrT="[Texto]" custT="1"/>
      <dgm:spPr/>
      <dgm:t>
        <a:bodyPr/>
        <a:lstStyle/>
        <a:p>
          <a:r>
            <a:rPr lang="es-MX" sz="1600" dirty="0" smtClean="0">
              <a:latin typeface="Arial" panose="020B0604020202020204" pitchFamily="34" charset="0"/>
              <a:cs typeface="Arial" panose="020B0604020202020204" pitchFamily="34" charset="0"/>
            </a:rPr>
            <a:t>A).- Sociedad de producción rural</a:t>
          </a:r>
          <a:endParaRPr lang="es-MX" sz="1600" dirty="0">
            <a:latin typeface="Arial" panose="020B0604020202020204" pitchFamily="34" charset="0"/>
            <a:cs typeface="Arial" panose="020B0604020202020204" pitchFamily="34" charset="0"/>
          </a:endParaRPr>
        </a:p>
      </dgm:t>
    </dgm:pt>
    <dgm:pt modelId="{BDF1D1A3-C8DB-48E7-9DA3-67341D2978AD}" type="parTrans" cxnId="{E555D8F3-42E2-47F2-904D-C11EB35F70AF}">
      <dgm:prSet/>
      <dgm:spPr/>
      <dgm:t>
        <a:bodyPr/>
        <a:lstStyle/>
        <a:p>
          <a:endParaRPr lang="es-MX" sz="1600">
            <a:latin typeface="Arial" panose="020B0604020202020204" pitchFamily="34" charset="0"/>
            <a:cs typeface="Arial" panose="020B0604020202020204" pitchFamily="34" charset="0"/>
          </a:endParaRPr>
        </a:p>
      </dgm:t>
    </dgm:pt>
    <dgm:pt modelId="{E8FE84E8-BB8A-438B-BC8D-13DD3395B4D9}" type="sibTrans" cxnId="{E555D8F3-42E2-47F2-904D-C11EB35F70AF}">
      <dgm:prSet/>
      <dgm:spPr/>
      <dgm:t>
        <a:bodyPr/>
        <a:lstStyle/>
        <a:p>
          <a:endParaRPr lang="es-MX" sz="1600">
            <a:latin typeface="Arial" panose="020B0604020202020204" pitchFamily="34" charset="0"/>
            <a:cs typeface="Arial" panose="020B0604020202020204" pitchFamily="34" charset="0"/>
          </a:endParaRPr>
        </a:p>
      </dgm:t>
    </dgm:pt>
    <dgm:pt modelId="{F690D219-610D-433C-95E8-33E848BC9E90}">
      <dgm:prSet phldrT="[Texto]" custT="1"/>
      <dgm:spPr/>
      <dgm:t>
        <a:bodyPr/>
        <a:lstStyle/>
        <a:p>
          <a:r>
            <a:rPr lang="es-MX" sz="1600" dirty="0" smtClean="0">
              <a:latin typeface="Arial" panose="020B0604020202020204" pitchFamily="34" charset="0"/>
              <a:cs typeface="Arial" panose="020B0604020202020204" pitchFamily="34" charset="0"/>
            </a:rPr>
            <a:t>B).- Unión de sociedad de producción rural</a:t>
          </a:r>
          <a:endParaRPr lang="es-MX" sz="1600" dirty="0">
            <a:latin typeface="Arial" panose="020B0604020202020204" pitchFamily="34" charset="0"/>
            <a:cs typeface="Arial" panose="020B0604020202020204" pitchFamily="34" charset="0"/>
          </a:endParaRPr>
        </a:p>
      </dgm:t>
    </dgm:pt>
    <dgm:pt modelId="{6828EBAE-E514-4598-ACA4-9B06181D3FFE}" type="parTrans" cxnId="{E7527D77-98B1-4819-81A7-4A1A22C294B7}">
      <dgm:prSet/>
      <dgm:spPr/>
      <dgm:t>
        <a:bodyPr/>
        <a:lstStyle/>
        <a:p>
          <a:endParaRPr lang="es-MX" sz="1600">
            <a:latin typeface="Arial" panose="020B0604020202020204" pitchFamily="34" charset="0"/>
            <a:cs typeface="Arial" panose="020B0604020202020204" pitchFamily="34" charset="0"/>
          </a:endParaRPr>
        </a:p>
      </dgm:t>
    </dgm:pt>
    <dgm:pt modelId="{95616F90-12AB-4E83-A1B8-C134946315E6}" type="sibTrans" cxnId="{E7527D77-98B1-4819-81A7-4A1A22C294B7}">
      <dgm:prSet/>
      <dgm:spPr/>
      <dgm:t>
        <a:bodyPr/>
        <a:lstStyle/>
        <a:p>
          <a:endParaRPr lang="es-MX" sz="1600">
            <a:latin typeface="Arial" panose="020B0604020202020204" pitchFamily="34" charset="0"/>
            <a:cs typeface="Arial" panose="020B0604020202020204" pitchFamily="34" charset="0"/>
          </a:endParaRPr>
        </a:p>
      </dgm:t>
    </dgm:pt>
    <dgm:pt modelId="{AA319CB1-C1A5-4AEC-A795-F925911AB567}">
      <dgm:prSet phldrT="[Texto]" custT="1"/>
      <dgm:spPr/>
      <dgm:t>
        <a:bodyPr/>
        <a:lstStyle/>
        <a:p>
          <a:r>
            <a:rPr lang="es-MX" sz="1600" dirty="0" smtClean="0">
              <a:latin typeface="Arial" panose="020B0604020202020204" pitchFamily="34" charset="0"/>
              <a:cs typeface="Arial" panose="020B0604020202020204" pitchFamily="34" charset="0"/>
            </a:rPr>
            <a:t>C).- Asociación rural de interés colectivo</a:t>
          </a:r>
          <a:endParaRPr lang="es-MX" sz="1600" dirty="0">
            <a:latin typeface="Arial" panose="020B0604020202020204" pitchFamily="34" charset="0"/>
            <a:cs typeface="Arial" panose="020B0604020202020204" pitchFamily="34" charset="0"/>
          </a:endParaRPr>
        </a:p>
      </dgm:t>
    </dgm:pt>
    <dgm:pt modelId="{D03821D8-167F-431C-A6E8-ADCD3B7417A7}" type="parTrans" cxnId="{3401F569-ACC7-4E18-A6EF-185C51ADA204}">
      <dgm:prSet/>
      <dgm:spPr/>
      <dgm:t>
        <a:bodyPr/>
        <a:lstStyle/>
        <a:p>
          <a:endParaRPr lang="es-MX" sz="1600">
            <a:latin typeface="Arial" panose="020B0604020202020204" pitchFamily="34" charset="0"/>
            <a:cs typeface="Arial" panose="020B0604020202020204" pitchFamily="34" charset="0"/>
          </a:endParaRPr>
        </a:p>
      </dgm:t>
    </dgm:pt>
    <dgm:pt modelId="{CC99DA94-78F2-442A-8080-7BA03107B503}" type="sibTrans" cxnId="{3401F569-ACC7-4E18-A6EF-185C51ADA204}">
      <dgm:prSet/>
      <dgm:spPr/>
      <dgm:t>
        <a:bodyPr/>
        <a:lstStyle/>
        <a:p>
          <a:endParaRPr lang="es-MX" sz="1600">
            <a:latin typeface="Arial" panose="020B0604020202020204" pitchFamily="34" charset="0"/>
            <a:cs typeface="Arial" panose="020B0604020202020204" pitchFamily="34" charset="0"/>
          </a:endParaRPr>
        </a:p>
      </dgm:t>
    </dgm:pt>
    <dgm:pt modelId="{E132655B-C8AD-4522-B42C-10001699E447}">
      <dgm:prSet phldrT="[Texto]" custT="1"/>
      <dgm:spPr/>
      <dgm:t>
        <a:bodyPr/>
        <a:lstStyle/>
        <a:p>
          <a:r>
            <a:rPr lang="es-MX" sz="1600" dirty="0" smtClean="0">
              <a:latin typeface="Arial" panose="020B0604020202020204" pitchFamily="34" charset="0"/>
              <a:cs typeface="Arial" panose="020B0604020202020204" pitchFamily="34" charset="0"/>
            </a:rPr>
            <a:t>D).- Sociedades propietarias de inmuebles rurales y forestales</a:t>
          </a:r>
          <a:endParaRPr lang="es-MX" sz="1600" dirty="0">
            <a:latin typeface="Arial" panose="020B0604020202020204" pitchFamily="34" charset="0"/>
            <a:cs typeface="Arial" panose="020B0604020202020204" pitchFamily="34" charset="0"/>
          </a:endParaRPr>
        </a:p>
      </dgm:t>
    </dgm:pt>
    <dgm:pt modelId="{1F8EA878-9E26-4355-9A7D-7742AFBCCE17}" type="parTrans" cxnId="{8B319537-1525-4BD0-992C-0716E5C6DC41}">
      <dgm:prSet/>
      <dgm:spPr/>
      <dgm:t>
        <a:bodyPr/>
        <a:lstStyle/>
        <a:p>
          <a:endParaRPr lang="es-MX" sz="1600">
            <a:latin typeface="Arial" panose="020B0604020202020204" pitchFamily="34" charset="0"/>
            <a:cs typeface="Arial" panose="020B0604020202020204" pitchFamily="34" charset="0"/>
          </a:endParaRPr>
        </a:p>
      </dgm:t>
    </dgm:pt>
    <dgm:pt modelId="{88D8F14D-0D27-4505-B983-583671FB5418}" type="sibTrans" cxnId="{8B319537-1525-4BD0-992C-0716E5C6DC41}">
      <dgm:prSet/>
      <dgm:spPr/>
      <dgm:t>
        <a:bodyPr/>
        <a:lstStyle/>
        <a:p>
          <a:endParaRPr lang="es-MX" sz="1600">
            <a:latin typeface="Arial" panose="020B0604020202020204" pitchFamily="34" charset="0"/>
            <a:cs typeface="Arial" panose="020B0604020202020204" pitchFamily="34" charset="0"/>
          </a:endParaRPr>
        </a:p>
      </dgm:t>
    </dgm:pt>
    <dgm:pt modelId="{555C37B8-0453-433A-BC67-D658529F8CEC}" type="pres">
      <dgm:prSet presAssocID="{A08FFE06-AE77-4629-AEB3-D355BDD0E4F6}" presName="composite" presStyleCnt="0">
        <dgm:presLayoutVars>
          <dgm:chMax val="1"/>
          <dgm:dir/>
          <dgm:resizeHandles val="exact"/>
        </dgm:presLayoutVars>
      </dgm:prSet>
      <dgm:spPr/>
      <dgm:t>
        <a:bodyPr/>
        <a:lstStyle/>
        <a:p>
          <a:endParaRPr lang="es-MX"/>
        </a:p>
      </dgm:t>
    </dgm:pt>
    <dgm:pt modelId="{A2ECF509-4EE3-48A2-A835-17BAE5165272}" type="pres">
      <dgm:prSet presAssocID="{A08FFE06-AE77-4629-AEB3-D355BDD0E4F6}" presName="radial" presStyleCnt="0">
        <dgm:presLayoutVars>
          <dgm:animLvl val="ctr"/>
        </dgm:presLayoutVars>
      </dgm:prSet>
      <dgm:spPr/>
    </dgm:pt>
    <dgm:pt modelId="{E769B2CB-6E66-4577-92F2-493D28535FB8}" type="pres">
      <dgm:prSet presAssocID="{C664657D-EB7E-45D7-8CFB-69F815EEF025}" presName="centerShape" presStyleLbl="vennNode1" presStyleIdx="0" presStyleCnt="5"/>
      <dgm:spPr/>
      <dgm:t>
        <a:bodyPr/>
        <a:lstStyle/>
        <a:p>
          <a:endParaRPr lang="es-MX"/>
        </a:p>
      </dgm:t>
    </dgm:pt>
    <dgm:pt modelId="{072FE13B-8149-4672-B6E8-2405A5EFDDC8}" type="pres">
      <dgm:prSet presAssocID="{E7F1BDD9-B1EA-42B9-BDEC-FF70DAF584A7}" presName="node" presStyleLbl="vennNode1" presStyleIdx="1" presStyleCnt="5" custScaleX="137546" custScaleY="118841">
        <dgm:presLayoutVars>
          <dgm:bulletEnabled val="1"/>
        </dgm:presLayoutVars>
      </dgm:prSet>
      <dgm:spPr/>
      <dgm:t>
        <a:bodyPr/>
        <a:lstStyle/>
        <a:p>
          <a:endParaRPr lang="es-MX"/>
        </a:p>
      </dgm:t>
    </dgm:pt>
    <dgm:pt modelId="{24737020-96BC-4338-8CB9-3127BFE03B62}" type="pres">
      <dgm:prSet presAssocID="{F690D219-610D-433C-95E8-33E848BC9E90}" presName="node" presStyleLbl="vennNode1" presStyleIdx="2" presStyleCnt="5" custScaleX="130443" custScaleY="118471" custRadScaleRad="108990" custRadScaleInc="1217">
        <dgm:presLayoutVars>
          <dgm:bulletEnabled val="1"/>
        </dgm:presLayoutVars>
      </dgm:prSet>
      <dgm:spPr/>
      <dgm:t>
        <a:bodyPr/>
        <a:lstStyle/>
        <a:p>
          <a:endParaRPr lang="es-MX"/>
        </a:p>
      </dgm:t>
    </dgm:pt>
    <dgm:pt modelId="{CDF79CE7-0ABD-4121-A0E1-F793EE5D732C}" type="pres">
      <dgm:prSet presAssocID="{AA319CB1-C1A5-4AEC-A795-F925911AB567}" presName="node" presStyleLbl="vennNode1" presStyleIdx="3" presStyleCnt="5" custScaleX="141506" custScaleY="121820">
        <dgm:presLayoutVars>
          <dgm:bulletEnabled val="1"/>
        </dgm:presLayoutVars>
      </dgm:prSet>
      <dgm:spPr/>
      <dgm:t>
        <a:bodyPr/>
        <a:lstStyle/>
        <a:p>
          <a:endParaRPr lang="es-MX"/>
        </a:p>
      </dgm:t>
    </dgm:pt>
    <dgm:pt modelId="{2FA16306-52F5-48AA-BEC3-950B25547272}" type="pres">
      <dgm:prSet presAssocID="{E132655B-C8AD-4522-B42C-10001699E447}" presName="node" presStyleLbl="vennNode1" presStyleIdx="4" presStyleCnt="5" custScaleX="162967" custScaleY="114682" custRadScaleRad="113040" custRadScaleInc="-354">
        <dgm:presLayoutVars>
          <dgm:bulletEnabled val="1"/>
        </dgm:presLayoutVars>
      </dgm:prSet>
      <dgm:spPr/>
      <dgm:t>
        <a:bodyPr/>
        <a:lstStyle/>
        <a:p>
          <a:endParaRPr lang="es-MX"/>
        </a:p>
      </dgm:t>
    </dgm:pt>
  </dgm:ptLst>
  <dgm:cxnLst>
    <dgm:cxn modelId="{3401F569-ACC7-4E18-A6EF-185C51ADA204}" srcId="{C664657D-EB7E-45D7-8CFB-69F815EEF025}" destId="{AA319CB1-C1A5-4AEC-A795-F925911AB567}" srcOrd="2" destOrd="0" parTransId="{D03821D8-167F-431C-A6E8-ADCD3B7417A7}" sibTransId="{CC99DA94-78F2-442A-8080-7BA03107B503}"/>
    <dgm:cxn modelId="{92CFB648-D455-41D3-A47A-703723446008}" type="presOf" srcId="{F690D219-610D-433C-95E8-33E848BC9E90}" destId="{24737020-96BC-4338-8CB9-3127BFE03B62}" srcOrd="0" destOrd="0" presId="urn:microsoft.com/office/officeart/2005/8/layout/radial3"/>
    <dgm:cxn modelId="{612E5AEF-9A6C-4912-8BA3-582E0A800D7D}" srcId="{A08FFE06-AE77-4629-AEB3-D355BDD0E4F6}" destId="{C664657D-EB7E-45D7-8CFB-69F815EEF025}" srcOrd="0" destOrd="0" parTransId="{9C4B167D-7AA6-4870-A097-02CF0A10FDE1}" sibTransId="{98A8F0D3-A466-40F5-B475-DF45B5E382AD}"/>
    <dgm:cxn modelId="{8B319537-1525-4BD0-992C-0716E5C6DC41}" srcId="{C664657D-EB7E-45D7-8CFB-69F815EEF025}" destId="{E132655B-C8AD-4522-B42C-10001699E447}" srcOrd="3" destOrd="0" parTransId="{1F8EA878-9E26-4355-9A7D-7742AFBCCE17}" sibTransId="{88D8F14D-0D27-4505-B983-583671FB5418}"/>
    <dgm:cxn modelId="{E555D8F3-42E2-47F2-904D-C11EB35F70AF}" srcId="{C664657D-EB7E-45D7-8CFB-69F815EEF025}" destId="{E7F1BDD9-B1EA-42B9-BDEC-FF70DAF584A7}" srcOrd="0" destOrd="0" parTransId="{BDF1D1A3-C8DB-48E7-9DA3-67341D2978AD}" sibTransId="{E8FE84E8-BB8A-438B-BC8D-13DD3395B4D9}"/>
    <dgm:cxn modelId="{1B0F5E59-1811-454B-8D3F-598EF13EA610}" type="presOf" srcId="{E7F1BDD9-B1EA-42B9-BDEC-FF70DAF584A7}" destId="{072FE13B-8149-4672-B6E8-2405A5EFDDC8}" srcOrd="0" destOrd="0" presId="urn:microsoft.com/office/officeart/2005/8/layout/radial3"/>
    <dgm:cxn modelId="{E7527D77-98B1-4819-81A7-4A1A22C294B7}" srcId="{C664657D-EB7E-45D7-8CFB-69F815EEF025}" destId="{F690D219-610D-433C-95E8-33E848BC9E90}" srcOrd="1" destOrd="0" parTransId="{6828EBAE-E514-4598-ACA4-9B06181D3FFE}" sibTransId="{95616F90-12AB-4E83-A1B8-C134946315E6}"/>
    <dgm:cxn modelId="{A9BB0792-9328-4670-9CAC-EFF50B3EC006}" type="presOf" srcId="{AA319CB1-C1A5-4AEC-A795-F925911AB567}" destId="{CDF79CE7-0ABD-4121-A0E1-F793EE5D732C}" srcOrd="0" destOrd="0" presId="urn:microsoft.com/office/officeart/2005/8/layout/radial3"/>
    <dgm:cxn modelId="{A21A9F76-1261-4CEC-A79B-8E8DB827D465}" type="presOf" srcId="{E132655B-C8AD-4522-B42C-10001699E447}" destId="{2FA16306-52F5-48AA-BEC3-950B25547272}" srcOrd="0" destOrd="0" presId="urn:microsoft.com/office/officeart/2005/8/layout/radial3"/>
    <dgm:cxn modelId="{31F46D82-04D9-447B-8B57-CDEB47E5C37D}" type="presOf" srcId="{C664657D-EB7E-45D7-8CFB-69F815EEF025}" destId="{E769B2CB-6E66-4577-92F2-493D28535FB8}" srcOrd="0" destOrd="0" presId="urn:microsoft.com/office/officeart/2005/8/layout/radial3"/>
    <dgm:cxn modelId="{88120D19-2577-426E-BE3B-80074457B505}" type="presOf" srcId="{A08FFE06-AE77-4629-AEB3-D355BDD0E4F6}" destId="{555C37B8-0453-433A-BC67-D658529F8CEC}" srcOrd="0" destOrd="0" presId="urn:microsoft.com/office/officeart/2005/8/layout/radial3"/>
    <dgm:cxn modelId="{60532547-1E6C-4AB5-A083-EC7A95FC112D}" type="presParOf" srcId="{555C37B8-0453-433A-BC67-D658529F8CEC}" destId="{A2ECF509-4EE3-48A2-A835-17BAE5165272}" srcOrd="0" destOrd="0" presId="urn:microsoft.com/office/officeart/2005/8/layout/radial3"/>
    <dgm:cxn modelId="{430EEB55-ED30-488F-8EB0-5F2CDFCFE35B}" type="presParOf" srcId="{A2ECF509-4EE3-48A2-A835-17BAE5165272}" destId="{E769B2CB-6E66-4577-92F2-493D28535FB8}" srcOrd="0" destOrd="0" presId="urn:microsoft.com/office/officeart/2005/8/layout/radial3"/>
    <dgm:cxn modelId="{19AD4F56-EB59-46B0-9401-9EF6C6A7FF19}" type="presParOf" srcId="{A2ECF509-4EE3-48A2-A835-17BAE5165272}" destId="{072FE13B-8149-4672-B6E8-2405A5EFDDC8}" srcOrd="1" destOrd="0" presId="urn:microsoft.com/office/officeart/2005/8/layout/radial3"/>
    <dgm:cxn modelId="{13402548-0386-4BB4-88A1-39E328BFFBB2}" type="presParOf" srcId="{A2ECF509-4EE3-48A2-A835-17BAE5165272}" destId="{24737020-96BC-4338-8CB9-3127BFE03B62}" srcOrd="2" destOrd="0" presId="urn:microsoft.com/office/officeart/2005/8/layout/radial3"/>
    <dgm:cxn modelId="{E1EA6EE5-9927-4634-9493-7409920D0707}" type="presParOf" srcId="{A2ECF509-4EE3-48A2-A835-17BAE5165272}" destId="{CDF79CE7-0ABD-4121-A0E1-F793EE5D732C}" srcOrd="3" destOrd="0" presId="urn:microsoft.com/office/officeart/2005/8/layout/radial3"/>
    <dgm:cxn modelId="{264D0F78-4B84-4F4E-AFD1-245B0939D411}" type="presParOf" srcId="{A2ECF509-4EE3-48A2-A835-17BAE5165272}" destId="{2FA16306-52F5-48AA-BEC3-950B25547272}"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D1E741-E793-4431-84E2-48A1409BCD6F}">
      <dsp:nvSpPr>
        <dsp:cNvPr id="0" name=""/>
        <dsp:cNvSpPr/>
      </dsp:nvSpPr>
      <dsp:spPr>
        <a:xfrm rot="16200000">
          <a:off x="1050754" y="-1050754"/>
          <a:ext cx="2182968" cy="4284476"/>
        </a:xfrm>
        <a:prstGeom prst="round1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A).- Sociedad anónima</a:t>
          </a:r>
          <a:endParaRPr lang="es-MX" sz="2000" kern="1200" dirty="0">
            <a:latin typeface="Arial" panose="020B0604020202020204" pitchFamily="34" charset="0"/>
            <a:cs typeface="Arial" panose="020B0604020202020204" pitchFamily="34" charset="0"/>
          </a:endParaRPr>
        </a:p>
      </dsp:txBody>
      <dsp:txXfrm rot="5400000">
        <a:off x="0" y="0"/>
        <a:ext cx="4284476" cy="1637226"/>
      </dsp:txXfrm>
    </dsp:sp>
    <dsp:sp modelId="{5833E37F-364C-47EC-B28F-28B71D3222BC}">
      <dsp:nvSpPr>
        <dsp:cNvPr id="0" name=""/>
        <dsp:cNvSpPr/>
      </dsp:nvSpPr>
      <dsp:spPr>
        <a:xfrm>
          <a:off x="4284476" y="0"/>
          <a:ext cx="4284476" cy="2182968"/>
        </a:xfrm>
        <a:prstGeom prst="round1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B).- Sociedad de responsabilidad limitada </a:t>
          </a:r>
          <a:endParaRPr lang="es-MX" sz="2000" kern="1200" dirty="0">
            <a:latin typeface="Arial" panose="020B0604020202020204" pitchFamily="34" charset="0"/>
            <a:cs typeface="Arial" panose="020B0604020202020204" pitchFamily="34" charset="0"/>
          </a:endParaRPr>
        </a:p>
      </dsp:txBody>
      <dsp:txXfrm>
        <a:off x="4284476" y="0"/>
        <a:ext cx="4284476" cy="1637226"/>
      </dsp:txXfrm>
    </dsp:sp>
    <dsp:sp modelId="{D8A5986C-7E78-454A-A027-862DCA3D38C3}">
      <dsp:nvSpPr>
        <dsp:cNvPr id="0" name=""/>
        <dsp:cNvSpPr/>
      </dsp:nvSpPr>
      <dsp:spPr>
        <a:xfrm rot="10800000">
          <a:off x="0" y="2182968"/>
          <a:ext cx="4284476" cy="2182968"/>
        </a:xfrm>
        <a:prstGeom prst="round1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C).- Sociedad en nombre colectivo</a:t>
          </a:r>
          <a:endParaRPr lang="es-MX" sz="2000" kern="1200" dirty="0">
            <a:latin typeface="Arial" panose="020B0604020202020204" pitchFamily="34" charset="0"/>
            <a:cs typeface="Arial" panose="020B0604020202020204" pitchFamily="34" charset="0"/>
          </a:endParaRPr>
        </a:p>
      </dsp:txBody>
      <dsp:txXfrm rot="10800000">
        <a:off x="0" y="2728709"/>
        <a:ext cx="4284476" cy="1637226"/>
      </dsp:txXfrm>
    </dsp:sp>
    <dsp:sp modelId="{591B31FE-B192-4BBC-BB69-DA0A792F66C2}">
      <dsp:nvSpPr>
        <dsp:cNvPr id="0" name=""/>
        <dsp:cNvSpPr/>
      </dsp:nvSpPr>
      <dsp:spPr>
        <a:xfrm rot="5400000">
          <a:off x="5335230" y="1132213"/>
          <a:ext cx="2182968" cy="4284476"/>
        </a:xfrm>
        <a:prstGeom prst="round1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D).- Sociedad en comandita simple</a:t>
          </a:r>
          <a:endParaRPr lang="es-MX" sz="2000" kern="1200" dirty="0">
            <a:latin typeface="Arial" panose="020B0604020202020204" pitchFamily="34" charset="0"/>
            <a:cs typeface="Arial" panose="020B0604020202020204" pitchFamily="34" charset="0"/>
          </a:endParaRPr>
        </a:p>
      </dsp:txBody>
      <dsp:txXfrm rot="-5400000">
        <a:off x="4284476" y="2728709"/>
        <a:ext cx="4284476" cy="1637226"/>
      </dsp:txXfrm>
    </dsp:sp>
    <dsp:sp modelId="{D78D7050-3BB4-4255-B171-43951A524FF2}">
      <dsp:nvSpPr>
        <dsp:cNvPr id="0" name=""/>
        <dsp:cNvSpPr/>
      </dsp:nvSpPr>
      <dsp:spPr>
        <a:xfrm>
          <a:off x="2999133" y="1637225"/>
          <a:ext cx="2570685" cy="1091484"/>
        </a:xfrm>
        <a:prstGeom prst="roundRect">
          <a:avLst/>
        </a:prstGeom>
        <a:solidFill>
          <a:schemeClr val="accent1">
            <a:tint val="60000"/>
            <a:hueOff val="0"/>
            <a:satOff val="0"/>
            <a:lumOff val="0"/>
            <a:alphaOff val="0"/>
          </a:schemeClr>
        </a:solidFill>
        <a:ln>
          <a:noFill/>
        </a:ln>
        <a:effectLst/>
        <a:sp3d z="57200" extrusionH="600" contourW="3000" prstMaterial="plastic">
          <a:bevelT w="80600" h="18600" prst="relaxedInset"/>
          <a:bevelB w="80600" h="8600" prst="relaxedInset"/>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1.- Sociedades Mercantiles</a:t>
          </a:r>
          <a:endParaRPr lang="es-MX" sz="2000" b="1" kern="1200" dirty="0">
            <a:latin typeface="Arial" panose="020B0604020202020204" pitchFamily="34" charset="0"/>
            <a:cs typeface="Arial" panose="020B0604020202020204" pitchFamily="34" charset="0"/>
          </a:endParaRPr>
        </a:p>
      </dsp:txBody>
      <dsp:txXfrm>
        <a:off x="3052415" y="1690507"/>
        <a:ext cx="2464121" cy="9849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8DCAD-08D4-4B24-8CDD-EA51F7A3022C}">
      <dsp:nvSpPr>
        <dsp:cNvPr id="0" name=""/>
        <dsp:cNvSpPr/>
      </dsp:nvSpPr>
      <dsp:spPr>
        <a:xfrm rot="16200000">
          <a:off x="-1184180" y="1185186"/>
          <a:ext cx="4986337" cy="2615964"/>
        </a:xfrm>
        <a:prstGeom prst="flowChartManualOperation">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8750" tIns="0" rIns="161510" bIns="0" numCol="1" spcCol="1270" anchor="ctr" anchorCtr="0">
          <a:noAutofit/>
        </a:bodyPr>
        <a:lstStyle/>
        <a:p>
          <a:pPr lvl="0" algn="ctr" defTabSz="1111250">
            <a:lnSpc>
              <a:spcPct val="90000"/>
            </a:lnSpc>
            <a:spcBef>
              <a:spcPct val="0"/>
            </a:spcBef>
            <a:spcAft>
              <a:spcPct val="35000"/>
            </a:spcAft>
          </a:pPr>
          <a:r>
            <a:rPr lang="es-MX" sz="2500" b="1" kern="1200" dirty="0" smtClean="0">
              <a:latin typeface="Arial" panose="020B0604020202020204" pitchFamily="34" charset="0"/>
              <a:cs typeface="Arial" panose="020B0604020202020204" pitchFamily="34" charset="0"/>
            </a:rPr>
            <a:t>13.- Sociedades sindicales</a:t>
          </a:r>
        </a:p>
        <a:p>
          <a:pPr lvl="0" algn="ctr" defTabSz="1111250">
            <a:lnSpc>
              <a:spcPct val="90000"/>
            </a:lnSpc>
            <a:spcBef>
              <a:spcPct val="0"/>
            </a:spcBef>
            <a:spcAft>
              <a:spcPct val="35000"/>
            </a:spcAft>
          </a:pPr>
          <a:r>
            <a:rPr lang="es-MX" sz="2500" kern="1200" dirty="0" smtClean="0">
              <a:latin typeface="Arial" panose="020B0604020202020204" pitchFamily="34" charset="0"/>
              <a:cs typeface="Arial" panose="020B0604020202020204" pitchFamily="34" charset="0"/>
            </a:rPr>
            <a:t>A).- Sindicato de patrones</a:t>
          </a:r>
        </a:p>
        <a:p>
          <a:pPr lvl="0" algn="ctr" defTabSz="1111250">
            <a:lnSpc>
              <a:spcPct val="90000"/>
            </a:lnSpc>
            <a:spcBef>
              <a:spcPct val="0"/>
            </a:spcBef>
            <a:spcAft>
              <a:spcPct val="35000"/>
            </a:spcAft>
          </a:pPr>
          <a:r>
            <a:rPr lang="es-MX" sz="2500" kern="1200" dirty="0" smtClean="0">
              <a:latin typeface="Arial" panose="020B0604020202020204" pitchFamily="34" charset="0"/>
              <a:cs typeface="Arial" panose="020B0604020202020204" pitchFamily="34" charset="0"/>
            </a:rPr>
            <a:t>B).- Sindicato de trabajadores</a:t>
          </a:r>
          <a:endParaRPr lang="es-MX" sz="2500" kern="1200" dirty="0">
            <a:latin typeface="Arial" panose="020B0604020202020204" pitchFamily="34" charset="0"/>
            <a:cs typeface="Arial" panose="020B0604020202020204" pitchFamily="34" charset="0"/>
          </a:endParaRPr>
        </a:p>
      </dsp:txBody>
      <dsp:txXfrm rot="5400000">
        <a:off x="1006" y="997267"/>
        <a:ext cx="2615964" cy="2991803"/>
      </dsp:txXfrm>
    </dsp:sp>
    <dsp:sp modelId="{9D353D34-2357-4E10-9EC8-F3073CA8D33D}">
      <dsp:nvSpPr>
        <dsp:cNvPr id="0" name=""/>
        <dsp:cNvSpPr/>
      </dsp:nvSpPr>
      <dsp:spPr>
        <a:xfrm rot="16200000">
          <a:off x="1627980" y="1185186"/>
          <a:ext cx="4986337" cy="2615964"/>
        </a:xfrm>
        <a:prstGeom prst="flowChartManualOperation">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8750" tIns="0" rIns="161510" bIns="0" numCol="1" spcCol="1270" anchor="ctr" anchorCtr="0">
          <a:noAutofit/>
        </a:bodyPr>
        <a:lstStyle/>
        <a:p>
          <a:pPr lvl="0" algn="ctr" defTabSz="1111250">
            <a:lnSpc>
              <a:spcPct val="90000"/>
            </a:lnSpc>
            <a:spcBef>
              <a:spcPct val="0"/>
            </a:spcBef>
            <a:spcAft>
              <a:spcPct val="35000"/>
            </a:spcAft>
          </a:pPr>
          <a:r>
            <a:rPr lang="es-MX" sz="2500" b="1" kern="1200" dirty="0" smtClean="0">
              <a:latin typeface="Arial" panose="020B0604020202020204" pitchFamily="34" charset="0"/>
              <a:cs typeface="Arial" panose="020B0604020202020204" pitchFamily="34" charset="0"/>
            </a:rPr>
            <a:t>14.- Sociedades extranjeras</a:t>
          </a:r>
          <a:endParaRPr lang="es-MX" sz="2500" b="1" kern="1200" dirty="0">
            <a:latin typeface="Arial" panose="020B0604020202020204" pitchFamily="34" charset="0"/>
            <a:cs typeface="Arial" panose="020B0604020202020204" pitchFamily="34" charset="0"/>
          </a:endParaRPr>
        </a:p>
      </dsp:txBody>
      <dsp:txXfrm rot="5400000">
        <a:off x="2813166" y="997267"/>
        <a:ext cx="2615964" cy="2991803"/>
      </dsp:txXfrm>
    </dsp:sp>
    <dsp:sp modelId="{90D6361A-4A57-4BF9-A0D8-3DE70F9CFE0F}">
      <dsp:nvSpPr>
        <dsp:cNvPr id="0" name=""/>
        <dsp:cNvSpPr/>
      </dsp:nvSpPr>
      <dsp:spPr>
        <a:xfrm rot="16200000">
          <a:off x="4440142" y="1185186"/>
          <a:ext cx="4986337" cy="2615964"/>
        </a:xfrm>
        <a:prstGeom prst="flowChartManualOperation">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8750" tIns="0" rIns="161510" bIns="0" numCol="1" spcCol="1270" anchor="ctr" anchorCtr="0">
          <a:noAutofit/>
        </a:bodyPr>
        <a:lstStyle/>
        <a:p>
          <a:pPr lvl="0" algn="ctr" defTabSz="1111250">
            <a:lnSpc>
              <a:spcPct val="90000"/>
            </a:lnSpc>
            <a:spcBef>
              <a:spcPct val="0"/>
            </a:spcBef>
            <a:spcAft>
              <a:spcPct val="35000"/>
            </a:spcAft>
          </a:pPr>
          <a:r>
            <a:rPr lang="es-MX" sz="2500" b="1" kern="1200" dirty="0" smtClean="0">
              <a:latin typeface="Arial" panose="020B0604020202020204" pitchFamily="34" charset="0"/>
              <a:cs typeface="Arial" panose="020B0604020202020204" pitchFamily="34" charset="0"/>
            </a:rPr>
            <a:t>15.- Sociedades Forestales</a:t>
          </a:r>
          <a:endParaRPr lang="es-MX" sz="2500" b="1" kern="1200" dirty="0">
            <a:latin typeface="Arial" panose="020B0604020202020204" pitchFamily="34" charset="0"/>
            <a:cs typeface="Arial" panose="020B0604020202020204" pitchFamily="34" charset="0"/>
          </a:endParaRPr>
        </a:p>
      </dsp:txBody>
      <dsp:txXfrm rot="5400000">
        <a:off x="5625328" y="997267"/>
        <a:ext cx="2615964" cy="2991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400E6-436A-473C-9957-6268B8FECC41}">
      <dsp:nvSpPr>
        <dsp:cNvPr id="0" name=""/>
        <dsp:cNvSpPr/>
      </dsp:nvSpPr>
      <dsp:spPr>
        <a:xfrm>
          <a:off x="-518382" y="0"/>
          <a:ext cx="8140786" cy="5025332"/>
        </a:xfrm>
        <a:prstGeom prst="diamond">
          <a:avLst/>
        </a:prstGeom>
        <a:solidFill>
          <a:schemeClr val="accent1">
            <a:tint val="40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EA8525C-8BB2-44EA-86CF-EB60D7A9ED1A}">
      <dsp:nvSpPr>
        <dsp:cNvPr id="0" name=""/>
        <dsp:cNvSpPr/>
      </dsp:nvSpPr>
      <dsp:spPr>
        <a:xfrm>
          <a:off x="1555380" y="477406"/>
          <a:ext cx="1959879" cy="1959879"/>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E).- Sociedad en comandita por acciones</a:t>
          </a:r>
          <a:endParaRPr lang="es-MX" sz="2000" kern="1200" dirty="0">
            <a:latin typeface="Arial" panose="020B0604020202020204" pitchFamily="34" charset="0"/>
            <a:cs typeface="Arial" panose="020B0604020202020204" pitchFamily="34" charset="0"/>
          </a:endParaRPr>
        </a:p>
      </dsp:txBody>
      <dsp:txXfrm>
        <a:off x="1651053" y="573079"/>
        <a:ext cx="1768533" cy="1768533"/>
      </dsp:txXfrm>
    </dsp:sp>
    <dsp:sp modelId="{43A042C0-972C-40DB-B239-57571488C7C1}">
      <dsp:nvSpPr>
        <dsp:cNvPr id="0" name=""/>
        <dsp:cNvSpPr/>
      </dsp:nvSpPr>
      <dsp:spPr>
        <a:xfrm>
          <a:off x="3627390" y="477406"/>
          <a:ext cx="1959879" cy="1959879"/>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F).- Asociación en participación</a:t>
          </a:r>
          <a:endParaRPr lang="es-MX" sz="2000" kern="1200" dirty="0">
            <a:latin typeface="Arial" panose="020B0604020202020204" pitchFamily="34" charset="0"/>
            <a:cs typeface="Arial" panose="020B0604020202020204" pitchFamily="34" charset="0"/>
          </a:endParaRPr>
        </a:p>
      </dsp:txBody>
      <dsp:txXfrm>
        <a:off x="3723063" y="573079"/>
        <a:ext cx="1768533" cy="1768533"/>
      </dsp:txXfrm>
    </dsp:sp>
    <dsp:sp modelId="{B1CE2F3C-CA6D-4E20-BC6D-2F7A41D8571C}">
      <dsp:nvSpPr>
        <dsp:cNvPr id="0" name=""/>
        <dsp:cNvSpPr/>
      </dsp:nvSpPr>
      <dsp:spPr>
        <a:xfrm>
          <a:off x="1420560" y="2588045"/>
          <a:ext cx="2152261" cy="1959879"/>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latin typeface="Arial" panose="020B0604020202020204" pitchFamily="34" charset="0"/>
              <a:cs typeface="Arial" panose="020B0604020202020204" pitchFamily="34" charset="0"/>
            </a:rPr>
            <a:t>G).- Sociedad Microindustrial</a:t>
          </a:r>
          <a:endParaRPr lang="es-MX" sz="2000" kern="1200" dirty="0">
            <a:latin typeface="Arial" panose="020B0604020202020204" pitchFamily="34" charset="0"/>
            <a:cs typeface="Arial" panose="020B0604020202020204" pitchFamily="34" charset="0"/>
          </a:endParaRPr>
        </a:p>
      </dsp:txBody>
      <dsp:txXfrm>
        <a:off x="1516233" y="2683718"/>
        <a:ext cx="1960915" cy="1768533"/>
      </dsp:txXfrm>
    </dsp:sp>
    <dsp:sp modelId="{454A483D-2F17-4790-A2A9-20C8AE416998}">
      <dsp:nvSpPr>
        <dsp:cNvPr id="0" name=""/>
        <dsp:cNvSpPr/>
      </dsp:nvSpPr>
      <dsp:spPr>
        <a:xfrm>
          <a:off x="3627390" y="2588045"/>
          <a:ext cx="1959879" cy="1959879"/>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14BAD-A6A5-42A9-AC0E-BB64DDC62D4E}">
      <dsp:nvSpPr>
        <dsp:cNvPr id="0" name=""/>
        <dsp:cNvSpPr/>
      </dsp:nvSpPr>
      <dsp:spPr>
        <a:xfrm>
          <a:off x="5279155" y="1398083"/>
          <a:ext cx="2302860" cy="2303286"/>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BD55ADC-B3F8-4971-9362-10A8E05AF4C0}">
      <dsp:nvSpPr>
        <dsp:cNvPr id="0" name=""/>
        <dsp:cNvSpPr/>
      </dsp:nvSpPr>
      <dsp:spPr>
        <a:xfrm>
          <a:off x="5355617" y="1474873"/>
          <a:ext cx="2149936" cy="2149707"/>
        </a:xfrm>
        <a:prstGeom prst="ellipse">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MX" sz="2400" kern="1200" dirty="0" smtClean="0"/>
            <a:t>B).- Asociación Civil</a:t>
          </a:r>
          <a:endParaRPr lang="es-MX" sz="2400" kern="1200" dirty="0"/>
        </a:p>
      </dsp:txBody>
      <dsp:txXfrm>
        <a:off x="5662965" y="1782032"/>
        <a:ext cx="1535240" cy="1535389"/>
      </dsp:txXfrm>
    </dsp:sp>
    <dsp:sp modelId="{798B87C3-3736-46C6-863B-86AA3609AFAE}">
      <dsp:nvSpPr>
        <dsp:cNvPr id="0" name=""/>
        <dsp:cNvSpPr/>
      </dsp:nvSpPr>
      <dsp:spPr>
        <a:xfrm rot="2700000">
          <a:off x="2901856" y="1400867"/>
          <a:ext cx="2297314" cy="2297314"/>
        </a:xfrm>
        <a:prstGeom prst="teardrop">
          <a:avLst>
            <a:gd name="adj" fmla="val 10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6FB9271-D367-4859-9D41-23B2EF7744C1}">
      <dsp:nvSpPr>
        <dsp:cNvPr id="0" name=""/>
        <dsp:cNvSpPr/>
      </dsp:nvSpPr>
      <dsp:spPr>
        <a:xfrm>
          <a:off x="2975545" y="1474873"/>
          <a:ext cx="2149936" cy="2149707"/>
        </a:xfrm>
        <a:prstGeom prst="ellipse">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MX" sz="2400" kern="1200" dirty="0" smtClean="0"/>
            <a:t>A).- Sociedad Civil</a:t>
          </a:r>
          <a:endParaRPr lang="es-MX" sz="2400" kern="1200" dirty="0"/>
        </a:p>
      </dsp:txBody>
      <dsp:txXfrm>
        <a:off x="3282893" y="1782032"/>
        <a:ext cx="1535240" cy="1535389"/>
      </dsp:txXfrm>
    </dsp:sp>
    <dsp:sp modelId="{E4F847D9-D339-44CB-89BF-F440568A1CEF}">
      <dsp:nvSpPr>
        <dsp:cNvPr id="0" name=""/>
        <dsp:cNvSpPr/>
      </dsp:nvSpPr>
      <dsp:spPr>
        <a:xfrm rot="2700000">
          <a:off x="521783" y="1400867"/>
          <a:ext cx="2297314" cy="2297314"/>
        </a:xfrm>
        <a:prstGeom prst="teardrop">
          <a:avLst>
            <a:gd name="adj" fmla="val 10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1046E76-DD40-44EC-93A9-645F7DA08498}">
      <dsp:nvSpPr>
        <dsp:cNvPr id="0" name=""/>
        <dsp:cNvSpPr/>
      </dsp:nvSpPr>
      <dsp:spPr>
        <a:xfrm>
          <a:off x="595472" y="1474873"/>
          <a:ext cx="2149936" cy="2149707"/>
        </a:xfrm>
        <a:prstGeom prst="ellipse">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MX" sz="2400" b="1" kern="1200" dirty="0" smtClean="0"/>
            <a:t>2.- Sociedades Civiles</a:t>
          </a:r>
          <a:endParaRPr lang="es-MX" sz="2400" b="1" kern="1200" dirty="0"/>
        </a:p>
      </dsp:txBody>
      <dsp:txXfrm>
        <a:off x="902820" y="1782032"/>
        <a:ext cx="1535240" cy="15353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A596A-06BF-4A5C-B38E-EA967CDD53F2}">
      <dsp:nvSpPr>
        <dsp:cNvPr id="0" name=""/>
        <dsp:cNvSpPr/>
      </dsp:nvSpPr>
      <dsp:spPr>
        <a:xfrm>
          <a:off x="2853567" y="1952964"/>
          <a:ext cx="1849266" cy="15001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b="1" kern="1200" dirty="0" smtClean="0">
              <a:solidFill>
                <a:schemeClr val="tx1"/>
              </a:solidFill>
              <a:latin typeface="Arial" panose="020B0604020202020204" pitchFamily="34" charset="0"/>
              <a:cs typeface="Arial" panose="020B0604020202020204" pitchFamily="34" charset="0"/>
            </a:rPr>
            <a:t>3.- Sociedades de beneficencia y asistencia</a:t>
          </a:r>
          <a:endParaRPr lang="es-MX" sz="1800" b="1" kern="1200" dirty="0">
            <a:solidFill>
              <a:schemeClr val="tx1"/>
            </a:solidFill>
            <a:latin typeface="Arial" panose="020B0604020202020204" pitchFamily="34" charset="0"/>
            <a:cs typeface="Arial" panose="020B0604020202020204" pitchFamily="34" charset="0"/>
          </a:endParaRPr>
        </a:p>
      </dsp:txBody>
      <dsp:txXfrm>
        <a:off x="2926800" y="2026197"/>
        <a:ext cx="1702800" cy="1353721"/>
      </dsp:txXfrm>
    </dsp:sp>
    <dsp:sp modelId="{9827AAC4-98EF-4966-8C35-5557B026E66A}">
      <dsp:nvSpPr>
        <dsp:cNvPr id="0" name=""/>
        <dsp:cNvSpPr/>
      </dsp:nvSpPr>
      <dsp:spPr>
        <a:xfrm rot="16222892">
          <a:off x="3446038" y="1613554"/>
          <a:ext cx="678835" cy="0"/>
        </a:xfrm>
        <a:custGeom>
          <a:avLst/>
          <a:gdLst/>
          <a:ahLst/>
          <a:cxnLst/>
          <a:rect l="0" t="0" r="0" b="0"/>
          <a:pathLst>
            <a:path>
              <a:moveTo>
                <a:pt x="0" y="0"/>
              </a:moveTo>
              <a:lnTo>
                <a:pt x="678835"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223595C-9BC3-4C11-BDF8-E73A361B5569}">
      <dsp:nvSpPr>
        <dsp:cNvPr id="0" name=""/>
        <dsp:cNvSpPr/>
      </dsp:nvSpPr>
      <dsp:spPr>
        <a:xfrm>
          <a:off x="2687490" y="269017"/>
          <a:ext cx="2207145" cy="100512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kern="1200" dirty="0" smtClean="0">
              <a:solidFill>
                <a:schemeClr val="tx1"/>
              </a:solidFill>
              <a:latin typeface="Arial" panose="020B0604020202020204" pitchFamily="34" charset="0"/>
              <a:cs typeface="Arial" panose="020B0604020202020204" pitchFamily="34" charset="0"/>
            </a:rPr>
            <a:t>A).- Instituciones de asistencia privada</a:t>
          </a:r>
          <a:endParaRPr lang="es-MX" sz="1800" kern="1200" dirty="0">
            <a:solidFill>
              <a:schemeClr val="tx1"/>
            </a:solidFill>
            <a:latin typeface="Arial" panose="020B0604020202020204" pitchFamily="34" charset="0"/>
            <a:cs typeface="Arial" panose="020B0604020202020204" pitchFamily="34" charset="0"/>
          </a:endParaRPr>
        </a:p>
      </dsp:txBody>
      <dsp:txXfrm>
        <a:off x="2736556" y="318083"/>
        <a:ext cx="2109013" cy="906993"/>
      </dsp:txXfrm>
    </dsp:sp>
    <dsp:sp modelId="{D55CFD06-8A45-49C3-878D-8680130FC8F5}">
      <dsp:nvSpPr>
        <dsp:cNvPr id="0" name=""/>
        <dsp:cNvSpPr/>
      </dsp:nvSpPr>
      <dsp:spPr>
        <a:xfrm rot="2233140">
          <a:off x="4648772" y="3565928"/>
          <a:ext cx="530872" cy="0"/>
        </a:xfrm>
        <a:custGeom>
          <a:avLst/>
          <a:gdLst/>
          <a:ahLst/>
          <a:cxnLst/>
          <a:rect l="0" t="0" r="0" b="0"/>
          <a:pathLst>
            <a:path>
              <a:moveTo>
                <a:pt x="0" y="0"/>
              </a:moveTo>
              <a:lnTo>
                <a:pt x="530872"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81D2FF-E5A5-4056-BD82-2150D882E5DB}">
      <dsp:nvSpPr>
        <dsp:cNvPr id="0" name=""/>
        <dsp:cNvSpPr/>
      </dsp:nvSpPr>
      <dsp:spPr>
        <a:xfrm>
          <a:off x="4747995" y="3726481"/>
          <a:ext cx="2078469" cy="100512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kern="1200" dirty="0" smtClean="0">
              <a:solidFill>
                <a:schemeClr val="tx1"/>
              </a:solidFill>
              <a:latin typeface="Arial" panose="020B0604020202020204" pitchFamily="34" charset="0"/>
              <a:cs typeface="Arial" panose="020B0604020202020204" pitchFamily="34" charset="0"/>
            </a:rPr>
            <a:t>B).- Instituciones de beneficencia privada</a:t>
          </a:r>
          <a:endParaRPr lang="es-MX" sz="1800" kern="1200" dirty="0">
            <a:solidFill>
              <a:schemeClr val="tx1"/>
            </a:solidFill>
            <a:latin typeface="Arial" panose="020B0604020202020204" pitchFamily="34" charset="0"/>
            <a:cs typeface="Arial" panose="020B0604020202020204" pitchFamily="34" charset="0"/>
          </a:endParaRPr>
        </a:p>
      </dsp:txBody>
      <dsp:txXfrm>
        <a:off x="4797061" y="3775547"/>
        <a:ext cx="1980337" cy="906993"/>
      </dsp:txXfrm>
    </dsp:sp>
    <dsp:sp modelId="{3AE2C55C-1555-42D7-937E-FD425FDDFBFF}">
      <dsp:nvSpPr>
        <dsp:cNvPr id="0" name=""/>
        <dsp:cNvSpPr/>
      </dsp:nvSpPr>
      <dsp:spPr>
        <a:xfrm rot="8545486">
          <a:off x="2395001" y="3570483"/>
          <a:ext cx="511634" cy="0"/>
        </a:xfrm>
        <a:custGeom>
          <a:avLst/>
          <a:gdLst/>
          <a:ahLst/>
          <a:cxnLst/>
          <a:rect l="0" t="0" r="0" b="0"/>
          <a:pathLst>
            <a:path>
              <a:moveTo>
                <a:pt x="0" y="0"/>
              </a:moveTo>
              <a:lnTo>
                <a:pt x="511634"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A70DBC1-CD36-4A32-8F04-BC498958E4AA}">
      <dsp:nvSpPr>
        <dsp:cNvPr id="0" name=""/>
        <dsp:cNvSpPr/>
      </dsp:nvSpPr>
      <dsp:spPr>
        <a:xfrm>
          <a:off x="861425" y="3726481"/>
          <a:ext cx="1866940" cy="1005125"/>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s-MX" sz="1800" kern="1200" dirty="0" smtClean="0">
              <a:solidFill>
                <a:schemeClr val="tx1"/>
              </a:solidFill>
              <a:latin typeface="Arial" panose="020B0604020202020204" pitchFamily="34" charset="0"/>
              <a:cs typeface="Arial" panose="020B0604020202020204" pitchFamily="34" charset="0"/>
            </a:rPr>
            <a:t>C).- Sociedad de desarrollo social</a:t>
          </a:r>
          <a:endParaRPr lang="es-MX" sz="1800" kern="1200" dirty="0">
            <a:solidFill>
              <a:schemeClr val="tx1"/>
            </a:solidFill>
            <a:latin typeface="Arial" panose="020B0604020202020204" pitchFamily="34" charset="0"/>
            <a:cs typeface="Arial" panose="020B0604020202020204" pitchFamily="34" charset="0"/>
          </a:endParaRPr>
        </a:p>
      </dsp:txBody>
      <dsp:txXfrm>
        <a:off x="910491" y="3775547"/>
        <a:ext cx="1768808" cy="9069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7E216-C0DB-40DC-97FD-BE754E147C56}">
      <dsp:nvSpPr>
        <dsp:cNvPr id="0" name=""/>
        <dsp:cNvSpPr/>
      </dsp:nvSpPr>
      <dsp:spPr>
        <a:xfrm>
          <a:off x="1598017" y="-30451"/>
          <a:ext cx="4940870" cy="4940870"/>
        </a:xfrm>
        <a:prstGeom prst="circularArrow">
          <a:avLst>
            <a:gd name="adj1" fmla="val 5544"/>
            <a:gd name="adj2" fmla="val 330680"/>
            <a:gd name="adj3" fmla="val 13769247"/>
            <a:gd name="adj4" fmla="val 17390030"/>
            <a:gd name="adj5" fmla="val 5757"/>
          </a:avLst>
        </a:prstGeom>
        <a:solidFill>
          <a:schemeClr val="accent1">
            <a:tint val="40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BA051194-7307-4281-9B3A-1F224D1ECF10}">
      <dsp:nvSpPr>
        <dsp:cNvPr id="0" name=""/>
        <dsp:cNvSpPr/>
      </dsp:nvSpPr>
      <dsp:spPr>
        <a:xfrm>
          <a:off x="2908307" y="964"/>
          <a:ext cx="2320289" cy="1160144"/>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b="1" kern="1200" dirty="0" smtClean="0">
              <a:latin typeface="Arial" panose="020B0604020202020204" pitchFamily="34" charset="0"/>
              <a:cs typeface="Arial" panose="020B0604020202020204" pitchFamily="34" charset="0"/>
            </a:rPr>
            <a:t>4.- Sociedades cooperativas</a:t>
          </a:r>
          <a:endParaRPr lang="es-MX" sz="2200" b="1" kern="1200" dirty="0">
            <a:latin typeface="Arial" panose="020B0604020202020204" pitchFamily="34" charset="0"/>
            <a:cs typeface="Arial" panose="020B0604020202020204" pitchFamily="34" charset="0"/>
          </a:endParaRPr>
        </a:p>
      </dsp:txBody>
      <dsp:txXfrm>
        <a:off x="2964941" y="57598"/>
        <a:ext cx="2207021" cy="1046876"/>
      </dsp:txXfrm>
    </dsp:sp>
    <dsp:sp modelId="{AC253CD4-0580-41EB-8AB0-B40D12DC5DC5}">
      <dsp:nvSpPr>
        <dsp:cNvPr id="0" name=""/>
        <dsp:cNvSpPr/>
      </dsp:nvSpPr>
      <dsp:spPr>
        <a:xfrm>
          <a:off x="4912165" y="1456852"/>
          <a:ext cx="2320289" cy="1160144"/>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latin typeface="Arial" panose="020B0604020202020204" pitchFamily="34" charset="0"/>
              <a:cs typeface="Arial" panose="020B0604020202020204" pitchFamily="34" charset="0"/>
            </a:rPr>
            <a:t>A).- Sociedad cooperativa de producción</a:t>
          </a:r>
          <a:endParaRPr lang="es-MX" sz="2200" kern="1200" dirty="0">
            <a:latin typeface="Arial" panose="020B0604020202020204" pitchFamily="34" charset="0"/>
            <a:cs typeface="Arial" panose="020B0604020202020204" pitchFamily="34" charset="0"/>
          </a:endParaRPr>
        </a:p>
      </dsp:txBody>
      <dsp:txXfrm>
        <a:off x="4968799" y="1513486"/>
        <a:ext cx="2207021" cy="1046876"/>
      </dsp:txXfrm>
    </dsp:sp>
    <dsp:sp modelId="{ABE36F2D-B8FA-4FC2-850C-09D6DF072453}">
      <dsp:nvSpPr>
        <dsp:cNvPr id="0" name=""/>
        <dsp:cNvSpPr/>
      </dsp:nvSpPr>
      <dsp:spPr>
        <a:xfrm>
          <a:off x="4146760" y="3812528"/>
          <a:ext cx="2320289" cy="1160144"/>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latin typeface="Arial" panose="020B0604020202020204" pitchFamily="34" charset="0"/>
              <a:cs typeface="Arial" panose="020B0604020202020204" pitchFamily="34" charset="0"/>
            </a:rPr>
            <a:t>B).- Sociedad cooperativa de consumo</a:t>
          </a:r>
          <a:endParaRPr lang="es-MX" sz="2200" kern="1200" dirty="0">
            <a:latin typeface="Arial" panose="020B0604020202020204" pitchFamily="34" charset="0"/>
            <a:cs typeface="Arial" panose="020B0604020202020204" pitchFamily="34" charset="0"/>
          </a:endParaRPr>
        </a:p>
      </dsp:txBody>
      <dsp:txXfrm>
        <a:off x="4203394" y="3869162"/>
        <a:ext cx="2207021" cy="1046876"/>
      </dsp:txXfrm>
    </dsp:sp>
    <dsp:sp modelId="{4621AAF0-FDA9-48BF-9E0B-F7096AEC1D39}">
      <dsp:nvSpPr>
        <dsp:cNvPr id="0" name=""/>
        <dsp:cNvSpPr/>
      </dsp:nvSpPr>
      <dsp:spPr>
        <a:xfrm>
          <a:off x="1669855" y="3812528"/>
          <a:ext cx="2320289" cy="1160144"/>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latin typeface="Arial" panose="020B0604020202020204" pitchFamily="34" charset="0"/>
              <a:cs typeface="Arial" panose="020B0604020202020204" pitchFamily="34" charset="0"/>
            </a:rPr>
            <a:t>C).- Sociedad cooperativa de pesquera</a:t>
          </a:r>
          <a:endParaRPr lang="es-MX" sz="2200" kern="1200" dirty="0">
            <a:latin typeface="Arial" panose="020B0604020202020204" pitchFamily="34" charset="0"/>
            <a:cs typeface="Arial" panose="020B0604020202020204" pitchFamily="34" charset="0"/>
          </a:endParaRPr>
        </a:p>
      </dsp:txBody>
      <dsp:txXfrm>
        <a:off x="1726489" y="3869162"/>
        <a:ext cx="2207021" cy="1046876"/>
      </dsp:txXfrm>
    </dsp:sp>
    <dsp:sp modelId="{1411D3C6-C3DD-41BA-854F-F67070E7843A}">
      <dsp:nvSpPr>
        <dsp:cNvPr id="0" name=""/>
        <dsp:cNvSpPr/>
      </dsp:nvSpPr>
      <dsp:spPr>
        <a:xfrm>
          <a:off x="904449" y="1456852"/>
          <a:ext cx="2320289" cy="1160144"/>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latin typeface="Arial" panose="020B0604020202020204" pitchFamily="34" charset="0"/>
              <a:cs typeface="Arial" panose="020B0604020202020204" pitchFamily="34" charset="0"/>
            </a:rPr>
            <a:t>D).- Sociedad cooperativa de transporte</a:t>
          </a:r>
          <a:endParaRPr lang="es-MX" sz="2200" kern="1200" dirty="0">
            <a:latin typeface="Arial" panose="020B0604020202020204" pitchFamily="34" charset="0"/>
            <a:cs typeface="Arial" panose="020B0604020202020204" pitchFamily="34" charset="0"/>
          </a:endParaRPr>
        </a:p>
      </dsp:txBody>
      <dsp:txXfrm>
        <a:off x="961083" y="1513486"/>
        <a:ext cx="2207021" cy="10468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E3A69B-611E-4796-AAF4-6577A3726ED8}">
      <dsp:nvSpPr>
        <dsp:cNvPr id="0" name=""/>
        <dsp:cNvSpPr/>
      </dsp:nvSpPr>
      <dsp:spPr>
        <a:xfrm>
          <a:off x="3312367" y="610"/>
          <a:ext cx="4968552" cy="2379913"/>
        </a:xfrm>
        <a:prstGeom prst="rightArrow">
          <a:avLst>
            <a:gd name="adj1" fmla="val 75000"/>
            <a:gd name="adj2" fmla="val 50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Char char="••"/>
          </a:pPr>
          <a:r>
            <a:rPr lang="es-MX" sz="3100" kern="1200" dirty="0" smtClean="0">
              <a:latin typeface="Arial" panose="020B0604020202020204" pitchFamily="34" charset="0"/>
              <a:cs typeface="Arial" panose="020B0604020202020204" pitchFamily="34" charset="0"/>
            </a:rPr>
            <a:t>A).- Asociaciones religiosas</a:t>
          </a:r>
          <a:endParaRPr lang="es-MX" sz="3100" kern="1200" dirty="0">
            <a:latin typeface="Arial" panose="020B0604020202020204" pitchFamily="34" charset="0"/>
            <a:cs typeface="Arial" panose="020B0604020202020204" pitchFamily="34" charset="0"/>
          </a:endParaRPr>
        </a:p>
      </dsp:txBody>
      <dsp:txXfrm>
        <a:off x="3312367" y="298099"/>
        <a:ext cx="4076085" cy="1784935"/>
      </dsp:txXfrm>
    </dsp:sp>
    <dsp:sp modelId="{5D796038-7E0A-4584-96F3-09640551FE71}">
      <dsp:nvSpPr>
        <dsp:cNvPr id="0" name=""/>
        <dsp:cNvSpPr/>
      </dsp:nvSpPr>
      <dsp:spPr>
        <a:xfrm>
          <a:off x="0" y="610"/>
          <a:ext cx="3312368" cy="2379913"/>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MX" sz="3200" b="1" kern="1200" dirty="0" smtClean="0">
              <a:solidFill>
                <a:schemeClr val="tx1"/>
              </a:solidFill>
              <a:latin typeface="Arial" panose="020B0604020202020204" pitchFamily="34" charset="0"/>
              <a:cs typeface="Arial" panose="020B0604020202020204" pitchFamily="34" charset="0"/>
            </a:rPr>
            <a:t>5.- Sociedades con fines religiosos</a:t>
          </a:r>
          <a:endParaRPr lang="es-MX" sz="3200" b="1" kern="1200" dirty="0">
            <a:solidFill>
              <a:schemeClr val="tx1"/>
            </a:solidFill>
            <a:latin typeface="Arial" panose="020B0604020202020204" pitchFamily="34" charset="0"/>
            <a:cs typeface="Arial" panose="020B0604020202020204" pitchFamily="34" charset="0"/>
          </a:endParaRPr>
        </a:p>
      </dsp:txBody>
      <dsp:txXfrm>
        <a:off x="116178" y="116788"/>
        <a:ext cx="3080012" cy="2147557"/>
      </dsp:txXfrm>
    </dsp:sp>
    <dsp:sp modelId="{036E41E4-3B19-4148-8032-F46B3FC276F4}">
      <dsp:nvSpPr>
        <dsp:cNvPr id="0" name=""/>
        <dsp:cNvSpPr/>
      </dsp:nvSpPr>
      <dsp:spPr>
        <a:xfrm>
          <a:off x="3312367" y="2618514"/>
          <a:ext cx="4968552" cy="2379913"/>
        </a:xfrm>
        <a:prstGeom prst="rightArrow">
          <a:avLst>
            <a:gd name="adj1" fmla="val 75000"/>
            <a:gd name="adj2" fmla="val 50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Char char="••"/>
          </a:pPr>
          <a:r>
            <a:rPr lang="es-MX" sz="3100" kern="1200" dirty="0" smtClean="0">
              <a:latin typeface="Arial" panose="020B0604020202020204" pitchFamily="34" charset="0"/>
              <a:cs typeface="Arial" panose="020B0604020202020204" pitchFamily="34" charset="0"/>
            </a:rPr>
            <a:t>A).- Cámara de comercio.</a:t>
          </a:r>
          <a:endParaRPr lang="es-MX" sz="3100" kern="1200" dirty="0">
            <a:latin typeface="Arial" panose="020B0604020202020204" pitchFamily="34" charset="0"/>
            <a:cs typeface="Arial" panose="020B0604020202020204" pitchFamily="34" charset="0"/>
          </a:endParaRPr>
        </a:p>
        <a:p>
          <a:pPr marL="285750" lvl="1" indent="-285750" algn="l" defTabSz="1377950">
            <a:lnSpc>
              <a:spcPct val="90000"/>
            </a:lnSpc>
            <a:spcBef>
              <a:spcPct val="0"/>
            </a:spcBef>
            <a:spcAft>
              <a:spcPct val="15000"/>
            </a:spcAft>
            <a:buChar char="••"/>
          </a:pPr>
          <a:r>
            <a:rPr lang="es-MX" sz="3100" kern="1200" dirty="0" smtClean="0">
              <a:latin typeface="Arial" panose="020B0604020202020204" pitchFamily="34" charset="0"/>
              <a:cs typeface="Arial" panose="020B0604020202020204" pitchFamily="34" charset="0"/>
            </a:rPr>
            <a:t>B).- Asociaciones ganaderas</a:t>
          </a:r>
          <a:endParaRPr lang="es-MX" sz="3100" kern="1200" dirty="0">
            <a:latin typeface="Arial" panose="020B0604020202020204" pitchFamily="34" charset="0"/>
            <a:cs typeface="Arial" panose="020B0604020202020204" pitchFamily="34" charset="0"/>
          </a:endParaRPr>
        </a:p>
      </dsp:txBody>
      <dsp:txXfrm>
        <a:off x="3312367" y="2916003"/>
        <a:ext cx="4076085" cy="1784935"/>
      </dsp:txXfrm>
    </dsp:sp>
    <dsp:sp modelId="{74468F91-59D8-4D03-A464-3179522B6E02}">
      <dsp:nvSpPr>
        <dsp:cNvPr id="0" name=""/>
        <dsp:cNvSpPr/>
      </dsp:nvSpPr>
      <dsp:spPr>
        <a:xfrm>
          <a:off x="0" y="2618514"/>
          <a:ext cx="3312368" cy="2379913"/>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MX" sz="3200" b="1" kern="1200" dirty="0" smtClean="0">
              <a:solidFill>
                <a:schemeClr val="tx1"/>
              </a:solidFill>
              <a:latin typeface="Arial" panose="020B0604020202020204" pitchFamily="34" charset="0"/>
              <a:cs typeface="Arial" panose="020B0604020202020204" pitchFamily="34" charset="0"/>
            </a:rPr>
            <a:t>6.- Sociedades empresariales</a:t>
          </a:r>
          <a:endParaRPr lang="es-MX" sz="3200" b="1" kern="1200" dirty="0">
            <a:solidFill>
              <a:schemeClr val="tx1"/>
            </a:solidFill>
            <a:latin typeface="Arial" panose="020B0604020202020204" pitchFamily="34" charset="0"/>
            <a:cs typeface="Arial" panose="020B0604020202020204" pitchFamily="34" charset="0"/>
          </a:endParaRPr>
        </a:p>
      </dsp:txBody>
      <dsp:txXfrm>
        <a:off x="116178" y="2734692"/>
        <a:ext cx="3080012" cy="21475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6A921-A81F-4AB2-BFB9-407CD81BC338}">
      <dsp:nvSpPr>
        <dsp:cNvPr id="0" name=""/>
        <dsp:cNvSpPr/>
      </dsp:nvSpPr>
      <dsp:spPr>
        <a:xfrm>
          <a:off x="13637" y="2606"/>
          <a:ext cx="3412258" cy="1706129"/>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s-MX" sz="3500" b="1" kern="1200" dirty="0" smtClean="0">
              <a:latin typeface="Arial" panose="020B0604020202020204" pitchFamily="34" charset="0"/>
              <a:cs typeface="Arial" panose="020B0604020202020204" pitchFamily="34" charset="0"/>
            </a:rPr>
            <a:t>7.- Sociedades autorales</a:t>
          </a:r>
          <a:endParaRPr lang="es-MX" sz="3500" b="1" kern="1200" dirty="0">
            <a:latin typeface="Arial" panose="020B0604020202020204" pitchFamily="34" charset="0"/>
            <a:cs typeface="Arial" panose="020B0604020202020204" pitchFamily="34" charset="0"/>
          </a:endParaRPr>
        </a:p>
      </dsp:txBody>
      <dsp:txXfrm>
        <a:off x="63608" y="52577"/>
        <a:ext cx="3312316" cy="1606187"/>
      </dsp:txXfrm>
    </dsp:sp>
    <dsp:sp modelId="{DFBC4A48-0028-4F51-BB08-32F8B917F0B8}">
      <dsp:nvSpPr>
        <dsp:cNvPr id="0" name=""/>
        <dsp:cNvSpPr/>
      </dsp:nvSpPr>
      <dsp:spPr>
        <a:xfrm>
          <a:off x="354863" y="1708735"/>
          <a:ext cx="341225" cy="1279596"/>
        </a:xfrm>
        <a:custGeom>
          <a:avLst/>
          <a:gdLst/>
          <a:ahLst/>
          <a:cxnLst/>
          <a:rect l="0" t="0" r="0" b="0"/>
          <a:pathLst>
            <a:path>
              <a:moveTo>
                <a:pt x="0" y="0"/>
              </a:moveTo>
              <a:lnTo>
                <a:pt x="0" y="1279596"/>
              </a:lnTo>
              <a:lnTo>
                <a:pt x="341225" y="1279596"/>
              </a:lnTo>
            </a:path>
          </a:pathLst>
        </a:custGeom>
        <a:noFill/>
        <a:ln w="254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34FE2948-185A-470A-A6EC-B56FAFB1FC40}">
      <dsp:nvSpPr>
        <dsp:cNvPr id="0" name=""/>
        <dsp:cNvSpPr/>
      </dsp:nvSpPr>
      <dsp:spPr>
        <a:xfrm>
          <a:off x="696089" y="2135267"/>
          <a:ext cx="2729806" cy="170612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es-MX" sz="2900" kern="1200" dirty="0" smtClean="0">
              <a:latin typeface="Arial" panose="020B0604020202020204" pitchFamily="34" charset="0"/>
              <a:cs typeface="Arial" panose="020B0604020202020204" pitchFamily="34" charset="0"/>
            </a:rPr>
            <a:t>A).- Sociedades de gestión colectiva</a:t>
          </a:r>
          <a:endParaRPr lang="es-MX" sz="2900" kern="1200" dirty="0">
            <a:latin typeface="Arial" panose="020B0604020202020204" pitchFamily="34" charset="0"/>
            <a:cs typeface="Arial" panose="020B0604020202020204" pitchFamily="34" charset="0"/>
          </a:endParaRPr>
        </a:p>
      </dsp:txBody>
      <dsp:txXfrm>
        <a:off x="746060" y="2185238"/>
        <a:ext cx="2629864" cy="1606187"/>
      </dsp:txXfrm>
    </dsp:sp>
    <dsp:sp modelId="{D0AE84CE-7441-4772-9B4A-D7D57FBB311C}">
      <dsp:nvSpPr>
        <dsp:cNvPr id="0" name=""/>
        <dsp:cNvSpPr/>
      </dsp:nvSpPr>
      <dsp:spPr>
        <a:xfrm>
          <a:off x="4278960" y="2606"/>
          <a:ext cx="3412258" cy="1706129"/>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s-MX" sz="3500" b="1" kern="1200" dirty="0" smtClean="0">
              <a:latin typeface="Arial" panose="020B0604020202020204" pitchFamily="34" charset="0"/>
              <a:cs typeface="Arial" panose="020B0604020202020204" pitchFamily="34" charset="0"/>
            </a:rPr>
            <a:t>8.- Sociedades de ayuda mutua</a:t>
          </a:r>
          <a:endParaRPr lang="es-MX" sz="3500" b="1" kern="1200" dirty="0">
            <a:latin typeface="Arial" panose="020B0604020202020204" pitchFamily="34" charset="0"/>
            <a:cs typeface="Arial" panose="020B0604020202020204" pitchFamily="34" charset="0"/>
          </a:endParaRPr>
        </a:p>
      </dsp:txBody>
      <dsp:txXfrm>
        <a:off x="4328931" y="52577"/>
        <a:ext cx="3312316" cy="1606187"/>
      </dsp:txXfrm>
    </dsp:sp>
    <dsp:sp modelId="{EB88D028-79EF-4888-BC91-54C4B47ECA2F}">
      <dsp:nvSpPr>
        <dsp:cNvPr id="0" name=""/>
        <dsp:cNvSpPr/>
      </dsp:nvSpPr>
      <dsp:spPr>
        <a:xfrm>
          <a:off x="4620186" y="1708735"/>
          <a:ext cx="341225" cy="1279596"/>
        </a:xfrm>
        <a:custGeom>
          <a:avLst/>
          <a:gdLst/>
          <a:ahLst/>
          <a:cxnLst/>
          <a:rect l="0" t="0" r="0" b="0"/>
          <a:pathLst>
            <a:path>
              <a:moveTo>
                <a:pt x="0" y="0"/>
              </a:moveTo>
              <a:lnTo>
                <a:pt x="0" y="1279596"/>
              </a:lnTo>
              <a:lnTo>
                <a:pt x="341225" y="1279596"/>
              </a:lnTo>
            </a:path>
          </a:pathLst>
        </a:custGeom>
        <a:noFill/>
        <a:ln w="254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78382160-ECB7-4881-9336-9F5AC4C21A12}">
      <dsp:nvSpPr>
        <dsp:cNvPr id="0" name=""/>
        <dsp:cNvSpPr/>
      </dsp:nvSpPr>
      <dsp:spPr>
        <a:xfrm>
          <a:off x="4961411" y="2135267"/>
          <a:ext cx="2729806" cy="170612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es-MX" sz="2900" kern="1200" dirty="0" smtClean="0">
              <a:latin typeface="Arial" panose="020B0604020202020204" pitchFamily="34" charset="0"/>
              <a:cs typeface="Arial" panose="020B0604020202020204" pitchFamily="34" charset="0"/>
            </a:rPr>
            <a:t>A).- Sociedades mutualistas</a:t>
          </a:r>
          <a:endParaRPr lang="es-MX" sz="2900" kern="1200" dirty="0">
            <a:latin typeface="Arial" panose="020B0604020202020204" pitchFamily="34" charset="0"/>
            <a:cs typeface="Arial" panose="020B0604020202020204" pitchFamily="34" charset="0"/>
          </a:endParaRPr>
        </a:p>
      </dsp:txBody>
      <dsp:txXfrm>
        <a:off x="5011382" y="2185238"/>
        <a:ext cx="2629864" cy="1606187"/>
      </dsp:txXfrm>
    </dsp:sp>
    <dsp:sp modelId="{E2914BDB-4FA8-433A-A9C5-481678E526BD}">
      <dsp:nvSpPr>
        <dsp:cNvPr id="0" name=""/>
        <dsp:cNvSpPr/>
      </dsp:nvSpPr>
      <dsp:spPr>
        <a:xfrm>
          <a:off x="4620186" y="1708735"/>
          <a:ext cx="341225" cy="3412258"/>
        </a:xfrm>
        <a:custGeom>
          <a:avLst/>
          <a:gdLst/>
          <a:ahLst/>
          <a:cxnLst/>
          <a:rect l="0" t="0" r="0" b="0"/>
          <a:pathLst>
            <a:path>
              <a:moveTo>
                <a:pt x="0" y="0"/>
              </a:moveTo>
              <a:lnTo>
                <a:pt x="0" y="3412258"/>
              </a:lnTo>
              <a:lnTo>
                <a:pt x="341225" y="3412258"/>
              </a:lnTo>
            </a:path>
          </a:pathLst>
        </a:custGeom>
        <a:noFill/>
        <a:ln w="254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DD6CAC91-FB1F-4F7E-B7CD-C46A8C149000}">
      <dsp:nvSpPr>
        <dsp:cNvPr id="0" name=""/>
        <dsp:cNvSpPr/>
      </dsp:nvSpPr>
      <dsp:spPr>
        <a:xfrm>
          <a:off x="4961411" y="4267928"/>
          <a:ext cx="2729806" cy="170612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z="-161800" extrusionH="10600" prstMaterial="matte">
          <a:bevelT w="90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es-MX" sz="2900" kern="1200" dirty="0" smtClean="0">
              <a:latin typeface="Arial" panose="020B0604020202020204" pitchFamily="34" charset="0"/>
              <a:cs typeface="Arial" panose="020B0604020202020204" pitchFamily="34" charset="0"/>
            </a:rPr>
            <a:t>B).- Cajas de previsión social</a:t>
          </a:r>
          <a:endParaRPr lang="es-MX" sz="2900" kern="1200" dirty="0">
            <a:latin typeface="Arial" panose="020B0604020202020204" pitchFamily="34" charset="0"/>
            <a:cs typeface="Arial" panose="020B0604020202020204" pitchFamily="34" charset="0"/>
          </a:endParaRPr>
        </a:p>
      </dsp:txBody>
      <dsp:txXfrm>
        <a:off x="5011382" y="4317899"/>
        <a:ext cx="2629864" cy="16061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E5C3D-1D85-4971-8FF7-04B5BB743757}">
      <dsp:nvSpPr>
        <dsp:cNvPr id="0" name=""/>
        <dsp:cNvSpPr/>
      </dsp:nvSpPr>
      <dsp:spPr>
        <a:xfrm>
          <a:off x="1722521" y="400459"/>
          <a:ext cx="4836487" cy="5143119"/>
        </a:xfrm>
        <a:prstGeom prst="pie">
          <a:avLst>
            <a:gd name="adj1" fmla="val 16200000"/>
            <a:gd name="adj2" fmla="val 180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b="1" kern="1200" dirty="0" smtClean="0">
              <a:solidFill>
                <a:schemeClr val="tx1"/>
              </a:solidFill>
              <a:latin typeface="Arial" panose="020B0604020202020204" pitchFamily="34" charset="0"/>
              <a:cs typeface="Arial" panose="020B0604020202020204" pitchFamily="34" charset="0"/>
            </a:rPr>
            <a:t>9.- Sociedades de inversión</a:t>
          </a:r>
          <a:endParaRPr lang="es-MX" sz="1800" b="1" kern="1200" dirty="0">
            <a:solidFill>
              <a:schemeClr val="tx1"/>
            </a:solidFill>
            <a:latin typeface="Arial" panose="020B0604020202020204" pitchFamily="34" charset="0"/>
            <a:cs typeface="Arial" panose="020B0604020202020204" pitchFamily="34" charset="0"/>
          </a:endParaRPr>
        </a:p>
      </dsp:txBody>
      <dsp:txXfrm>
        <a:off x="4352074" y="1349487"/>
        <a:ext cx="1640951" cy="1714373"/>
      </dsp:txXfrm>
    </dsp:sp>
    <dsp:sp modelId="{3D2533CC-CB1D-4C03-B0CA-180704CC772F}">
      <dsp:nvSpPr>
        <dsp:cNvPr id="0" name=""/>
        <dsp:cNvSpPr/>
      </dsp:nvSpPr>
      <dsp:spPr>
        <a:xfrm>
          <a:off x="1305054" y="554350"/>
          <a:ext cx="5141371" cy="5141371"/>
        </a:xfrm>
        <a:prstGeom prst="pie">
          <a:avLst>
            <a:gd name="adj1" fmla="val 1800000"/>
            <a:gd name="adj2" fmla="val 900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b="1" kern="1200" dirty="0" smtClean="0">
              <a:solidFill>
                <a:schemeClr val="tx1"/>
              </a:solidFill>
              <a:latin typeface="Arial" panose="020B0604020202020204" pitchFamily="34" charset="0"/>
              <a:cs typeface="Arial" panose="020B0604020202020204" pitchFamily="34" charset="0"/>
            </a:rPr>
            <a:t>10.- Sociedades de responsabilidad limitada de interés colectivo</a:t>
          </a:r>
          <a:endParaRPr lang="es-MX" sz="1800" b="1" kern="1200" dirty="0">
            <a:solidFill>
              <a:schemeClr val="tx1"/>
            </a:solidFill>
            <a:latin typeface="Arial" panose="020B0604020202020204" pitchFamily="34" charset="0"/>
            <a:cs typeface="Arial" panose="020B0604020202020204" pitchFamily="34" charset="0"/>
          </a:endParaRPr>
        </a:p>
      </dsp:txBody>
      <dsp:txXfrm>
        <a:off x="2712811" y="3798310"/>
        <a:ext cx="2325858" cy="1591376"/>
      </dsp:txXfrm>
    </dsp:sp>
    <dsp:sp modelId="{A291BDBD-0971-463B-AE9D-F5195F4DC3EF}">
      <dsp:nvSpPr>
        <dsp:cNvPr id="0" name=""/>
        <dsp:cNvSpPr/>
      </dsp:nvSpPr>
      <dsp:spPr>
        <a:xfrm>
          <a:off x="1289862" y="529851"/>
          <a:ext cx="5171756" cy="5190368"/>
        </a:xfrm>
        <a:prstGeom prst="pie">
          <a:avLst>
            <a:gd name="adj1" fmla="val 9000000"/>
            <a:gd name="adj2" fmla="val 1620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b="1" kern="1200" dirty="0" smtClean="0">
              <a:solidFill>
                <a:schemeClr val="tx1"/>
              </a:solidFill>
              <a:latin typeface="Arial" panose="020B0604020202020204" pitchFamily="34" charset="0"/>
              <a:cs typeface="Arial" panose="020B0604020202020204" pitchFamily="34" charset="0"/>
            </a:rPr>
            <a:t>11.- Sociedad de solidaridad</a:t>
          </a:r>
        </a:p>
        <a:p>
          <a:pPr lvl="0" algn="ctr" defTabSz="800100">
            <a:lnSpc>
              <a:spcPct val="90000"/>
            </a:lnSpc>
            <a:spcBef>
              <a:spcPct val="0"/>
            </a:spcBef>
            <a:spcAft>
              <a:spcPct val="35000"/>
            </a:spcAft>
          </a:pPr>
          <a:r>
            <a:rPr lang="es-MX" sz="1800" b="0" kern="1200" dirty="0" smtClean="0">
              <a:solidFill>
                <a:schemeClr val="tx1"/>
              </a:solidFill>
              <a:latin typeface="Arial" panose="020B0604020202020204" pitchFamily="34" charset="0"/>
              <a:cs typeface="Arial" panose="020B0604020202020204" pitchFamily="34" charset="0"/>
            </a:rPr>
            <a:t>A).- Sociedad de solidaridad social</a:t>
          </a:r>
          <a:endParaRPr lang="es-MX" sz="1800" b="0" kern="1200" dirty="0">
            <a:solidFill>
              <a:schemeClr val="tx1"/>
            </a:solidFill>
            <a:latin typeface="Arial" panose="020B0604020202020204" pitchFamily="34" charset="0"/>
            <a:cs typeface="Arial" panose="020B0604020202020204" pitchFamily="34" charset="0"/>
          </a:endParaRPr>
        </a:p>
      </dsp:txBody>
      <dsp:txXfrm>
        <a:off x="1843978" y="1549388"/>
        <a:ext cx="1754703" cy="173012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9B2CB-6E66-4577-92F2-493D28535FB8}">
      <dsp:nvSpPr>
        <dsp:cNvPr id="0" name=""/>
        <dsp:cNvSpPr/>
      </dsp:nvSpPr>
      <dsp:spPr>
        <a:xfrm>
          <a:off x="2472942" y="1350165"/>
          <a:ext cx="3395064" cy="3395064"/>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b="1" kern="1200" dirty="0" smtClean="0">
              <a:latin typeface="Arial" panose="020B0604020202020204" pitchFamily="34" charset="0"/>
              <a:cs typeface="Arial" panose="020B0604020202020204" pitchFamily="34" charset="0"/>
            </a:rPr>
            <a:t>12.- Sociedades rurales</a:t>
          </a:r>
          <a:endParaRPr lang="es-MX" sz="1600" b="1" kern="1200" dirty="0">
            <a:latin typeface="Arial" panose="020B0604020202020204" pitchFamily="34" charset="0"/>
            <a:cs typeface="Arial" panose="020B0604020202020204" pitchFamily="34" charset="0"/>
          </a:endParaRPr>
        </a:p>
      </dsp:txBody>
      <dsp:txXfrm>
        <a:off x="2970138" y="1847361"/>
        <a:ext cx="2400672" cy="2400672"/>
      </dsp:txXfrm>
    </dsp:sp>
    <dsp:sp modelId="{072FE13B-8149-4672-B6E8-2405A5EFDDC8}">
      <dsp:nvSpPr>
        <dsp:cNvPr id="0" name=""/>
        <dsp:cNvSpPr/>
      </dsp:nvSpPr>
      <dsp:spPr>
        <a:xfrm>
          <a:off x="3003030" y="-171952"/>
          <a:ext cx="2334887" cy="2017364"/>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latin typeface="Arial" panose="020B0604020202020204" pitchFamily="34" charset="0"/>
              <a:cs typeface="Arial" panose="020B0604020202020204" pitchFamily="34" charset="0"/>
            </a:rPr>
            <a:t>A).- Sociedad de producción rural</a:t>
          </a:r>
          <a:endParaRPr lang="es-MX" sz="1600" kern="1200" dirty="0">
            <a:latin typeface="Arial" panose="020B0604020202020204" pitchFamily="34" charset="0"/>
            <a:cs typeface="Arial" panose="020B0604020202020204" pitchFamily="34" charset="0"/>
          </a:endParaRPr>
        </a:p>
      </dsp:txBody>
      <dsp:txXfrm>
        <a:off x="3344966" y="123484"/>
        <a:ext cx="1651015" cy="1426492"/>
      </dsp:txXfrm>
    </dsp:sp>
    <dsp:sp modelId="{24737020-96BC-4338-8CB9-3127BFE03B62}">
      <dsp:nvSpPr>
        <dsp:cNvPr id="0" name=""/>
        <dsp:cNvSpPr/>
      </dsp:nvSpPr>
      <dsp:spPr>
        <a:xfrm>
          <a:off x="5472611" y="2088218"/>
          <a:ext cx="2214311" cy="2011083"/>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latin typeface="Arial" panose="020B0604020202020204" pitchFamily="34" charset="0"/>
              <a:cs typeface="Arial" panose="020B0604020202020204" pitchFamily="34" charset="0"/>
            </a:rPr>
            <a:t>B).- Unión de sociedad de producción rural</a:t>
          </a:r>
          <a:endParaRPr lang="es-MX" sz="1600" kern="1200" dirty="0">
            <a:latin typeface="Arial" panose="020B0604020202020204" pitchFamily="34" charset="0"/>
            <a:cs typeface="Arial" panose="020B0604020202020204" pitchFamily="34" charset="0"/>
          </a:endParaRPr>
        </a:p>
      </dsp:txBody>
      <dsp:txXfrm>
        <a:off x="5796889" y="2382734"/>
        <a:ext cx="1565755" cy="1422051"/>
      </dsp:txXfrm>
    </dsp:sp>
    <dsp:sp modelId="{CDF79CE7-0ABD-4121-A0E1-F793EE5D732C}">
      <dsp:nvSpPr>
        <dsp:cNvPr id="0" name=""/>
        <dsp:cNvSpPr/>
      </dsp:nvSpPr>
      <dsp:spPr>
        <a:xfrm>
          <a:off x="2969419" y="4224697"/>
          <a:ext cx="2402109" cy="2067933"/>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latin typeface="Arial" panose="020B0604020202020204" pitchFamily="34" charset="0"/>
              <a:cs typeface="Arial" panose="020B0604020202020204" pitchFamily="34" charset="0"/>
            </a:rPr>
            <a:t>C).- Asociación rural de interés colectivo</a:t>
          </a:r>
          <a:endParaRPr lang="es-MX" sz="1600" kern="1200" dirty="0">
            <a:latin typeface="Arial" panose="020B0604020202020204" pitchFamily="34" charset="0"/>
            <a:cs typeface="Arial" panose="020B0604020202020204" pitchFamily="34" charset="0"/>
          </a:endParaRPr>
        </a:p>
      </dsp:txBody>
      <dsp:txXfrm>
        <a:off x="3321200" y="4527539"/>
        <a:ext cx="1698547" cy="1462249"/>
      </dsp:txXfrm>
    </dsp:sp>
    <dsp:sp modelId="{2FA16306-52F5-48AA-BEC3-950B25547272}">
      <dsp:nvSpPr>
        <dsp:cNvPr id="0" name=""/>
        <dsp:cNvSpPr/>
      </dsp:nvSpPr>
      <dsp:spPr>
        <a:xfrm>
          <a:off x="288026" y="2088212"/>
          <a:ext cx="2766417" cy="1946763"/>
        </a:xfrm>
        <a:prstGeom prst="ellipse">
          <a:avLst/>
        </a:prstGeom>
        <a:solidFill>
          <a:schemeClr val="accent1">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latin typeface="Arial" panose="020B0604020202020204" pitchFamily="34" charset="0"/>
              <a:cs typeface="Arial" panose="020B0604020202020204" pitchFamily="34" charset="0"/>
            </a:rPr>
            <a:t>D).- Sociedades propietarias de inmuebles rurales y forestales</a:t>
          </a:r>
          <a:endParaRPr lang="es-MX" sz="1600" kern="1200" dirty="0">
            <a:latin typeface="Arial" panose="020B0604020202020204" pitchFamily="34" charset="0"/>
            <a:cs typeface="Arial" panose="020B0604020202020204" pitchFamily="34" charset="0"/>
          </a:endParaRPr>
        </a:p>
      </dsp:txBody>
      <dsp:txXfrm>
        <a:off x="693158" y="2373309"/>
        <a:ext cx="1956153" cy="137656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Proceso circular"/>
  <dgm:desc val="Se usa para mostrar pasos secuenciales en un proceso. Limitado a once formas de Nivel 1 con un número ilimitado de formas de Nivel 2. Funciona mejor con poco texto. El texto que no se usa no aparece, pero está disponible si cambia de diseño."/>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400" b="1" dirty="0" smtClean="0">
                <a:latin typeface="Arial" panose="020B0604020202020204" pitchFamily="34" charset="0"/>
                <a:cs typeface="Arial" panose="020B0604020202020204" pitchFamily="34" charset="0"/>
              </a:rPr>
              <a:t>5.1 </a:t>
            </a:r>
            <a:r>
              <a:rPr lang="es-MX" sz="2400" b="1" dirty="0">
                <a:latin typeface="Arial" panose="020B0604020202020204" pitchFamily="34" charset="0"/>
                <a:cs typeface="Arial" panose="020B0604020202020204" pitchFamily="34" charset="0"/>
              </a:rPr>
              <a:t>Generalidades</a:t>
            </a: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Sandra Martínez Lorenzo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1552136167"/>
              </p:ext>
            </p:extLst>
          </p:nvPr>
        </p:nvGraphicFramePr>
        <p:xfrm>
          <a:off x="827584" y="764704"/>
          <a:ext cx="7687890" cy="5000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2082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837870620"/>
              </p:ext>
            </p:extLst>
          </p:nvPr>
        </p:nvGraphicFramePr>
        <p:xfrm>
          <a:off x="467543" y="476672"/>
          <a:ext cx="8136905" cy="4973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6866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3481238665"/>
              </p:ext>
            </p:extLst>
          </p:nvPr>
        </p:nvGraphicFramePr>
        <p:xfrm>
          <a:off x="323529" y="876300"/>
          <a:ext cx="8280920" cy="4999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7892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965606127"/>
              </p:ext>
            </p:extLst>
          </p:nvPr>
        </p:nvGraphicFramePr>
        <p:xfrm>
          <a:off x="539553" y="476672"/>
          <a:ext cx="770485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6192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1215846184"/>
              </p:ext>
            </p:extLst>
          </p:nvPr>
        </p:nvGraphicFramePr>
        <p:xfrm>
          <a:off x="467544" y="332656"/>
          <a:ext cx="7848872"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0842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2408147"/>
              </p:ext>
            </p:extLst>
          </p:nvPr>
        </p:nvGraphicFramePr>
        <p:xfrm>
          <a:off x="395537" y="332656"/>
          <a:ext cx="8064896" cy="6120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909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1184804026"/>
              </p:ext>
            </p:extLst>
          </p:nvPr>
        </p:nvGraphicFramePr>
        <p:xfrm>
          <a:off x="107504" y="908720"/>
          <a:ext cx="8242300" cy="4986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717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568952" cy="3416320"/>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r>
              <a:rPr lang="es-ES" sz="2000" b="1" dirty="0" smtClean="0">
                <a:latin typeface="Arial" pitchFamily="34" charset="0"/>
                <a:cs typeface="Arial" pitchFamily="34" charset="0"/>
              </a:rPr>
              <a:t>Código </a:t>
            </a:r>
            <a:r>
              <a:rPr lang="es-ES" sz="2000" b="1" dirty="0" smtClean="0">
                <a:latin typeface="Arial" pitchFamily="34" charset="0"/>
                <a:cs typeface="Arial" pitchFamily="34" charset="0"/>
              </a:rPr>
              <a:t>de </a:t>
            </a:r>
            <a:r>
              <a:rPr lang="es-ES" sz="2000" b="1" dirty="0" smtClean="0">
                <a:latin typeface="Arial" pitchFamily="34" charset="0"/>
                <a:cs typeface="Arial" pitchFamily="34" charset="0"/>
              </a:rPr>
              <a:t>Comercio (2014).</a:t>
            </a:r>
          </a:p>
          <a:p>
            <a:endParaRPr lang="es-ES" sz="2000" b="1" dirty="0" smtClean="0">
              <a:latin typeface="Arial" pitchFamily="34" charset="0"/>
              <a:cs typeface="Arial" pitchFamily="34" charset="0"/>
            </a:endParaRPr>
          </a:p>
          <a:p>
            <a:r>
              <a:rPr lang="es-ES" sz="2000" b="1" dirty="0" smtClean="0">
                <a:latin typeface="Arial" pitchFamily="34" charset="0"/>
                <a:cs typeface="Arial" pitchFamily="34" charset="0"/>
              </a:rPr>
              <a:t>Ley General de Sociedades Mercantiles </a:t>
            </a:r>
            <a:r>
              <a:rPr lang="es-ES" sz="2000" b="1" dirty="0" smtClean="0">
                <a:latin typeface="Arial" pitchFamily="34" charset="0"/>
                <a:cs typeface="Arial" pitchFamily="34" charset="0"/>
              </a:rPr>
              <a:t>(2014).</a:t>
            </a:r>
          </a:p>
          <a:p>
            <a:endParaRPr lang="es-ES" sz="2000" b="1" dirty="0" smtClean="0">
              <a:latin typeface="Arial" pitchFamily="34" charset="0"/>
              <a:cs typeface="Arial" pitchFamily="34" charset="0"/>
            </a:endParaRPr>
          </a:p>
          <a:p>
            <a:r>
              <a:rPr lang="es-ES" sz="2000" b="1" dirty="0" smtClean="0">
                <a:latin typeface="Arial" pitchFamily="34" charset="0"/>
                <a:cs typeface="Arial" pitchFamily="34" charset="0"/>
              </a:rPr>
              <a:t>Código Civil vigente en el Estado de Hidalgo</a:t>
            </a:r>
            <a:r>
              <a:rPr lang="es-ES" sz="2000" b="1" dirty="0" smtClean="0">
                <a:latin typeface="Arial" pitchFamily="34" charset="0"/>
                <a:cs typeface="Arial" pitchFamily="34" charset="0"/>
              </a:rPr>
              <a:t>.</a:t>
            </a:r>
          </a:p>
          <a:p>
            <a:endParaRPr lang="es-ES" sz="2000" b="1" dirty="0" smtClean="0">
              <a:latin typeface="Arial" pitchFamily="34" charset="0"/>
              <a:cs typeface="Arial" pitchFamily="34" charset="0"/>
            </a:endParaRPr>
          </a:p>
          <a:p>
            <a:r>
              <a:rPr lang="es-ES" sz="2000" b="1" dirty="0" smtClean="0">
                <a:latin typeface="Arial" pitchFamily="34" charset="0"/>
                <a:cs typeface="Arial" pitchFamily="34" charset="0"/>
              </a:rPr>
              <a:t>Carrasco Fernández  Felipe M. Derecho Societario. Ed. OGS. México (2001)</a:t>
            </a:r>
            <a:endParaRPr lang="es-MX" sz="20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186309"/>
          </a:xfrm>
          <a:prstGeom prst="rect">
            <a:avLst/>
          </a:prstGeom>
          <a:noFill/>
        </p:spPr>
        <p:txBody>
          <a:bodyPr wrap="square" rtlCol="0">
            <a:spAutoFit/>
          </a:bodyPr>
          <a:lstStyle/>
          <a:p>
            <a:pPr algn="ctr"/>
            <a:r>
              <a:rPr lang="es-MX" sz="2800" b="1" dirty="0" smtClean="0">
                <a:latin typeface="Arial" pitchFamily="34" charset="0"/>
                <a:cs typeface="Arial" pitchFamily="34" charset="0"/>
              </a:rPr>
              <a:t>Tema: </a:t>
            </a:r>
            <a:r>
              <a:rPr lang="es-MX" sz="2400" b="1" dirty="0">
                <a:latin typeface="Arial" panose="020B0604020202020204" pitchFamily="34" charset="0"/>
                <a:cs typeface="Arial" panose="020B0604020202020204" pitchFamily="34" charset="0"/>
              </a:rPr>
              <a:t>5.1 Generalidades</a:t>
            </a:r>
          </a:p>
          <a:p>
            <a:pPr algn="just"/>
            <a:endParaRPr lang="es-MX" sz="2400" b="1" dirty="0">
              <a:latin typeface="Arial" panose="020B0604020202020204" pitchFamily="34" charset="0"/>
              <a:cs typeface="Arial" panose="020B0604020202020204" pitchFamily="34" charset="0"/>
            </a:endParaRPr>
          </a:p>
          <a:p>
            <a:pPr algn="just"/>
            <a:r>
              <a:rPr lang="es-MX" sz="2800" b="1" dirty="0" smtClean="0">
                <a:latin typeface="Arial" pitchFamily="34" charset="0"/>
                <a:cs typeface="Arial" pitchFamily="34" charset="0"/>
              </a:rPr>
              <a:t>Resumen</a:t>
            </a:r>
          </a:p>
          <a:p>
            <a:pPr algn="just"/>
            <a:endParaRPr lang="es-MX" sz="2000" b="1" dirty="0" smtClean="0">
              <a:latin typeface="Arial" pitchFamily="34" charset="0"/>
              <a:cs typeface="Arial" pitchFamily="34" charset="0"/>
            </a:endParaRPr>
          </a:p>
          <a:p>
            <a:pPr algn="just"/>
            <a:r>
              <a:rPr lang="es-MX" sz="2000" dirty="0">
                <a:latin typeface="Arial" panose="020B0604020202020204" pitchFamily="34" charset="0"/>
                <a:cs typeface="Arial" panose="020B0604020202020204" pitchFamily="34" charset="0"/>
              </a:rPr>
              <a:t>El hombre tiene por naturaleza tendencia al agrupamiento por poseer una actitud asociativa en actividades públicas o comunitarias, por ello el Derecho como área disciplinar que regula la conducta del hombre en sociedad atiende aquellas tendencias de los individuos a través del Derecho Civil y Mercantil aplicando en cada una de ellas las  disposiciones civiles y mercantiles respectivamente tales como el Código Civil aplicable en el Estado de Hidalgo, el Código de Comercio así como de la Ley General de Sociedades mercantiles.</a:t>
            </a:r>
          </a:p>
          <a:p>
            <a:pPr algn="just"/>
            <a:r>
              <a:rPr lang="es-MX" sz="2000" dirty="0">
                <a:latin typeface="Arial" panose="020B0604020202020204" pitchFamily="34" charset="0"/>
                <a:cs typeface="Arial" panose="020B0604020202020204" pitchFamily="34" charset="0"/>
              </a:rPr>
              <a:t>En dichos ordenamientos jurídicos regularán las diversas especies de sociedades civiles, mercantiles que podrán constituirse en territorio mexicano.</a:t>
            </a: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800" b="1" dirty="0">
                <a:latin typeface="Arial" pitchFamily="34" charset="0"/>
                <a:cs typeface="Arial" pitchFamily="34" charset="0"/>
              </a:rPr>
              <a:t>Palabras </a:t>
            </a:r>
            <a:r>
              <a:rPr lang="es-MX" sz="2800" b="1" dirty="0" smtClean="0">
                <a:latin typeface="Arial" pitchFamily="34" charset="0"/>
                <a:cs typeface="Arial" pitchFamily="34" charset="0"/>
              </a:rPr>
              <a:t>clave: </a:t>
            </a:r>
            <a:r>
              <a:rPr lang="es-MX" sz="2000" dirty="0" smtClean="0">
                <a:latin typeface="Arial" pitchFamily="34" charset="0"/>
                <a:cs typeface="Arial" pitchFamily="34" charset="0"/>
              </a:rPr>
              <a:t>Derecho Mercantil, Sociedades civiles, Sociedades Mercantiles</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90710" y="620688"/>
            <a:ext cx="7397714" cy="3785652"/>
          </a:xfrm>
          <a:prstGeom prst="rect">
            <a:avLst/>
          </a:prstGeom>
        </p:spPr>
        <p:txBody>
          <a:bodyPr wrap="square">
            <a:spAutoFit/>
          </a:bodyPr>
          <a:lstStyle/>
          <a:p>
            <a:pPr algn="just"/>
            <a:r>
              <a:rPr lang="es-MX" sz="2000" b="1" dirty="0" smtClean="0">
                <a:latin typeface="Arial" pitchFamily="34" charset="0"/>
                <a:cs typeface="Arial" pitchFamily="34" charset="0"/>
              </a:rPr>
              <a:t>Abstract: </a:t>
            </a:r>
          </a:p>
          <a:p>
            <a:pPr algn="just"/>
            <a:endParaRPr lang="es-MX" sz="2000" b="1" dirty="0" smtClean="0">
              <a:latin typeface="Arial" pitchFamily="34" charset="0"/>
              <a:cs typeface="Arial" pitchFamily="34" charset="0"/>
            </a:endParaRPr>
          </a:p>
          <a:p>
            <a:pPr algn="just"/>
            <a:r>
              <a:rPr lang="en-US" sz="2000" dirty="0" smtClean="0">
                <a:latin typeface="Arial" panose="020B0604020202020204" pitchFamily="34" charset="0"/>
                <a:cs typeface="Arial" panose="020B0604020202020204" pitchFamily="34" charset="0"/>
              </a:rPr>
              <a:t>Man </a:t>
            </a:r>
            <a:r>
              <a:rPr lang="en-US" sz="2000" dirty="0">
                <a:latin typeface="Arial" panose="020B0604020202020204" pitchFamily="34" charset="0"/>
                <a:cs typeface="Arial" panose="020B0604020202020204" pitchFamily="34" charset="0"/>
              </a:rPr>
              <a:t>is by nature a tendency to possess an associative grouping attitude in public or community activities, so the law as a subject area that regulates the conduct of man in society serves the tendencies of individuals through the Civil and Commercial Law applying in each one civil and commercial provisions respectively such as the Civil Code applicable in the State of Hidalgo, the Commercial Code and the General Law of Commercial Companies.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In such jurisdictions shall govern the various species of civil societies, business that may become Mexico</a:t>
            </a:r>
            <a:r>
              <a:rPr lang="en-US" sz="2000" dirty="0" smtClean="0">
                <a:latin typeface="Arial" panose="020B0604020202020204" pitchFamily="34" charset="0"/>
                <a:cs typeface="Arial" panose="020B0604020202020204" pitchFamily="34" charset="0"/>
              </a:rPr>
              <a:t>.</a:t>
            </a:r>
            <a:endParaRPr lang="es-MX" sz="2000" b="1" dirty="0" smtClean="0">
              <a:latin typeface="Arial" pitchFamily="34" charset="0"/>
              <a:cs typeface="Arial" pitchFamily="34" charset="0"/>
            </a:endParaRPr>
          </a:p>
        </p:txBody>
      </p:sp>
      <p:sp>
        <p:nvSpPr>
          <p:cNvPr id="3" name="Rectángulo 2"/>
          <p:cNvSpPr/>
          <p:nvPr/>
        </p:nvSpPr>
        <p:spPr>
          <a:xfrm>
            <a:off x="990710" y="4653136"/>
            <a:ext cx="7397714" cy="707886"/>
          </a:xfrm>
          <a:prstGeom prst="rect">
            <a:avLst/>
          </a:prstGeom>
        </p:spPr>
        <p:txBody>
          <a:bodyPr wrap="square">
            <a:spAutoFit/>
          </a:bodyPr>
          <a:lstStyle/>
          <a:p>
            <a:pPr algn="just"/>
            <a:r>
              <a:rPr lang="es-MX" sz="2000" b="1" dirty="0" smtClean="0">
                <a:latin typeface="Arial" pitchFamily="34" charset="0"/>
                <a:cs typeface="Arial" pitchFamily="34" charset="0"/>
              </a:rPr>
              <a:t>Keywords: </a:t>
            </a:r>
            <a:r>
              <a:rPr lang="en-US" sz="2000" dirty="0">
                <a:latin typeface="Arial" panose="020B0604020202020204" pitchFamily="34" charset="0"/>
                <a:cs typeface="Arial" panose="020B0604020202020204" pitchFamily="34" charset="0"/>
              </a:rPr>
              <a:t>Commercial Law </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Civil Societies, </a:t>
            </a:r>
            <a:r>
              <a:rPr lang="es-MX" sz="2000" dirty="0">
                <a:latin typeface="Arial" panose="020B0604020202020204" pitchFamily="34" charset="0"/>
                <a:cs typeface="Arial" panose="020B0604020202020204" pitchFamily="34" charset="0"/>
              </a:rPr>
              <a:t>Commercial Companies</a:t>
            </a:r>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3939075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27584" y="620688"/>
            <a:ext cx="7632848" cy="5447645"/>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p>
          <a:p>
            <a:endParaRPr lang="es-MX" sz="2800" b="1" dirty="0">
              <a:latin typeface="Arial" pitchFamily="34" charset="0"/>
              <a:cs typeface="Arial" pitchFamily="34" charset="0"/>
            </a:endParaRPr>
          </a:p>
          <a:p>
            <a:pPr algn="just"/>
            <a:r>
              <a:rPr lang="es-MX" sz="2400" dirty="0" smtClean="0">
                <a:latin typeface="Arial" panose="020B0604020202020204" pitchFamily="34" charset="0"/>
                <a:cs typeface="Arial" panose="020B0604020202020204" pitchFamily="34" charset="0"/>
              </a:rPr>
              <a:t>El </a:t>
            </a:r>
            <a:r>
              <a:rPr lang="es-MX" sz="2400" dirty="0">
                <a:latin typeface="Arial" panose="020B0604020202020204" pitchFamily="34" charset="0"/>
                <a:cs typeface="Arial" panose="020B0604020202020204" pitchFamily="34" charset="0"/>
              </a:rPr>
              <a:t>alumno identificara  y explicara el acto de comercio, los comerciantes, las instituciones y conceptos que rigen la actividad comercial, es decir, la intermediación en el cambio de bienes o servicios, así como los aspectos más relevantes de las sociedades reguladas por la ley general de sociedades mercantiles en especial, la sociedad anónima su constitución, su transformación, su escisión, su disolución, su liquidación y su fusión con la finalidad de que al concluir el curso pueda diferenciar una sociedad de otra así como la creación y diseño de la misma.</a:t>
            </a:r>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770537"/>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b="1" dirty="0"/>
              <a:t>UNIDAD V SOCIEDADES MERCANTILES</a:t>
            </a:r>
            <a:endParaRPr lang="es-MX" sz="2800" dirty="0"/>
          </a:p>
          <a:p>
            <a:pPr algn="ctr"/>
            <a:r>
              <a:rPr lang="es-MX" sz="2800" dirty="0" smtClean="0">
                <a:latin typeface="Arial" pitchFamily="34" charset="0"/>
                <a:cs typeface="Arial" pitchFamily="34" charset="0"/>
              </a:rPr>
              <a:t> </a:t>
            </a: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a:latin typeface="Arial" pitchFamily="34" charset="0"/>
              <a:cs typeface="Arial" pitchFamily="34" charset="0"/>
            </a:endParaRPr>
          </a:p>
          <a:p>
            <a:pPr algn="just"/>
            <a:r>
              <a:rPr lang="es-MX" sz="2000" dirty="0">
                <a:latin typeface="Arial" panose="020B0604020202020204" pitchFamily="34" charset="0"/>
                <a:cs typeface="Arial" panose="020B0604020202020204" pitchFamily="34" charset="0"/>
              </a:rPr>
              <a:t>El alumno conocerá los conocimientos básicos y fundamentales de las sociedades mercantiles con la finalidad de que al término de la unidad sea capaz de identificar los requisitos y tipos de sociedades mercantiles existentes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260648"/>
            <a:ext cx="8419095" cy="6186309"/>
          </a:xfrm>
          <a:prstGeom prst="rect">
            <a:avLst/>
          </a:prstGeom>
          <a:noFill/>
        </p:spPr>
        <p:txBody>
          <a:bodyPr wrap="square" rtlCol="0">
            <a:spAutoFit/>
          </a:bodyPr>
          <a:lstStyle/>
          <a:p>
            <a:r>
              <a:rPr lang="es-MX" sz="2800" b="1" dirty="0" smtClean="0">
                <a:latin typeface="Arial" pitchFamily="34" charset="0"/>
                <a:cs typeface="Arial" pitchFamily="34" charset="0"/>
              </a:rPr>
              <a:t>Tema:</a:t>
            </a:r>
            <a:r>
              <a:rPr lang="es-MX" sz="2800" dirty="0"/>
              <a:t> </a:t>
            </a:r>
            <a:r>
              <a:rPr lang="es-MX" sz="2400" dirty="0" smtClean="0">
                <a:latin typeface="Arial" panose="020B0604020202020204" pitchFamily="34" charset="0"/>
                <a:cs typeface="Arial" panose="020B0604020202020204" pitchFamily="34" charset="0"/>
              </a:rPr>
              <a:t>Generalidades</a:t>
            </a:r>
            <a:endParaRPr lang="es-MX" sz="2400" dirty="0">
              <a:latin typeface="Arial" panose="020B0604020202020204" pitchFamily="34" charset="0"/>
              <a:cs typeface="Arial" panose="020B0604020202020204" pitchFamily="34" charset="0"/>
            </a:endParaRPr>
          </a:p>
          <a:p>
            <a:endParaRPr lang="es-MX" sz="2400" b="1" dirty="0" smtClean="0">
              <a:latin typeface="Arial" pitchFamily="34" charset="0"/>
              <a:cs typeface="Arial" pitchFamily="34" charset="0"/>
            </a:endParaRPr>
          </a:p>
          <a:p>
            <a:endParaRPr lang="es-MX" sz="2400" b="1" dirty="0">
              <a:latin typeface="Arial" pitchFamily="34" charset="0"/>
              <a:cs typeface="Arial" pitchFamily="34" charset="0"/>
            </a:endParaRPr>
          </a:p>
          <a:p>
            <a:r>
              <a:rPr lang="es-MX" sz="2400" dirty="0">
                <a:latin typeface="Arial" pitchFamily="34" charset="0"/>
                <a:cs typeface="Arial" pitchFamily="34" charset="0"/>
              </a:rPr>
              <a:t>5.1.1 Especies</a:t>
            </a:r>
          </a:p>
          <a:p>
            <a:endParaRPr lang="es-MX" sz="2400" dirty="0">
              <a:latin typeface="Arial" pitchFamily="34" charset="0"/>
              <a:cs typeface="Arial" pitchFamily="34" charset="0"/>
            </a:endParaRPr>
          </a:p>
          <a:p>
            <a:r>
              <a:rPr lang="es-MX" sz="2800" b="1" dirty="0" smtClean="0">
                <a:latin typeface="Arial" pitchFamily="34" charset="0"/>
                <a:cs typeface="Arial" pitchFamily="34" charset="0"/>
              </a:rPr>
              <a:t>Introducción: </a:t>
            </a:r>
          </a:p>
          <a:p>
            <a:endParaRPr lang="es-MX" sz="2800" b="1" dirty="0" smtClean="0">
              <a:latin typeface="Arial" pitchFamily="34" charset="0"/>
              <a:cs typeface="Arial" pitchFamily="34" charset="0"/>
            </a:endParaRPr>
          </a:p>
          <a:p>
            <a:pPr algn="just"/>
            <a:r>
              <a:rPr lang="es-MX" sz="2400" dirty="0" smtClean="0">
                <a:latin typeface="Arial" pitchFamily="34" charset="0"/>
                <a:cs typeface="Arial" pitchFamily="34" charset="0"/>
              </a:rPr>
              <a:t>Desde que los hombres adquirieron el concepto de vida en sociedad  no se ha dejado de acudir a la reunión y a la asociación, por ende existe la gran necesidad de regular dichas actividades con la finalidad de no afectar la esfera jurídica de los integrantes de la sociedad.</a:t>
            </a:r>
          </a:p>
          <a:p>
            <a:pPr algn="just"/>
            <a:r>
              <a:rPr lang="es-MX" sz="2400" dirty="0" smtClean="0">
                <a:latin typeface="Arial" pitchFamily="34" charset="0"/>
                <a:cs typeface="Arial" pitchFamily="34" charset="0"/>
              </a:rPr>
              <a:t>Por lo que el hombre debe de saber las especies de reunión y asociación que este puede realizar de acuerdo a sus necesidades personales.</a:t>
            </a: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23220"/>
          </a:xfrm>
          <a:prstGeom prst="rect">
            <a:avLst/>
          </a:prstGeom>
          <a:noFill/>
        </p:spPr>
        <p:txBody>
          <a:bodyPr wrap="square" rtlCol="0">
            <a:spAutoFit/>
          </a:bodyPr>
          <a:lstStyle/>
          <a:p>
            <a:r>
              <a:rPr lang="es-MX" sz="2800" b="1" dirty="0" smtClean="0">
                <a:latin typeface="Arial" pitchFamily="34" charset="0"/>
                <a:cs typeface="Arial" pitchFamily="34" charset="0"/>
              </a:rPr>
              <a:t>Desarrollo del Tema: </a:t>
            </a:r>
          </a:p>
        </p:txBody>
      </p:sp>
      <p:sp>
        <p:nvSpPr>
          <p:cNvPr id="3" name="Título 1"/>
          <p:cNvSpPr>
            <a:spLocks noGrp="1"/>
          </p:cNvSpPr>
          <p:nvPr>
            <p:ph type="title"/>
          </p:nvPr>
        </p:nvSpPr>
        <p:spPr>
          <a:xfrm>
            <a:off x="1604472" y="639852"/>
            <a:ext cx="6012903" cy="756516"/>
          </a:xfrm>
        </p:spPr>
        <p:txBody>
          <a:bodyPr>
            <a:normAutofit/>
          </a:bodyPr>
          <a:lstStyle/>
          <a:p>
            <a:r>
              <a:rPr lang="es-MX" sz="2000" b="1" dirty="0" smtClean="0">
                <a:latin typeface="Arial" panose="020B0604020202020204" pitchFamily="34" charset="0"/>
                <a:cs typeface="Arial" panose="020B0604020202020204" pitchFamily="34" charset="0"/>
              </a:rPr>
              <a:t>Tipos de sociedades en general</a:t>
            </a:r>
            <a:endParaRPr lang="es-MX" sz="2000" b="1" dirty="0">
              <a:latin typeface="Arial" panose="020B0604020202020204" pitchFamily="34" charset="0"/>
              <a:cs typeface="Arial" panose="020B0604020202020204" pitchFamily="34" charset="0"/>
            </a:endParaRPr>
          </a:p>
        </p:txBody>
      </p:sp>
      <p:graphicFrame>
        <p:nvGraphicFramePr>
          <p:cNvPr id="9" name="Marcador de contenido 4"/>
          <p:cNvGraphicFramePr>
            <a:graphicFrameLocks/>
          </p:cNvGraphicFramePr>
          <p:nvPr>
            <p:extLst>
              <p:ext uri="{D42A27DB-BD31-4B8C-83A1-F6EECF244321}">
                <p14:modId xmlns:p14="http://schemas.microsoft.com/office/powerpoint/2010/main" val="2404663157"/>
              </p:ext>
            </p:extLst>
          </p:nvPr>
        </p:nvGraphicFramePr>
        <p:xfrm>
          <a:off x="251520" y="1400664"/>
          <a:ext cx="8568952" cy="4365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9760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4"/>
          <p:cNvGraphicFramePr>
            <a:graphicFrameLocks/>
          </p:cNvGraphicFramePr>
          <p:nvPr>
            <p:extLst>
              <p:ext uri="{D42A27DB-BD31-4B8C-83A1-F6EECF244321}">
                <p14:modId xmlns:p14="http://schemas.microsoft.com/office/powerpoint/2010/main" val="2173696060"/>
              </p:ext>
            </p:extLst>
          </p:nvPr>
        </p:nvGraphicFramePr>
        <p:xfrm>
          <a:off x="708339" y="850007"/>
          <a:ext cx="7104021" cy="5025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833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p:cNvGraphicFramePr>
          <p:nvPr>
            <p:extLst>
              <p:ext uri="{D42A27DB-BD31-4B8C-83A1-F6EECF244321}">
                <p14:modId xmlns:p14="http://schemas.microsoft.com/office/powerpoint/2010/main" val="910740314"/>
              </p:ext>
            </p:extLst>
          </p:nvPr>
        </p:nvGraphicFramePr>
        <p:xfrm>
          <a:off x="467544" y="620688"/>
          <a:ext cx="7628011" cy="5099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298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762</Words>
  <Application>Microsoft Office PowerPoint</Application>
  <PresentationFormat>Presentación en pantalla (4:3)</PresentationFormat>
  <Paragraphs>97</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Tipos de sociedades en general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SANDI</cp:lastModifiedBy>
  <cp:revision>30</cp:revision>
  <dcterms:created xsi:type="dcterms:W3CDTF">2012-08-07T16:35:15Z</dcterms:created>
  <dcterms:modified xsi:type="dcterms:W3CDTF">2014-03-24T21:09:55Z</dcterms:modified>
</cp:coreProperties>
</file>